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6858000" cx="9144000"/>
  <p:notesSz cx="6858000" cy="9144000"/>
  <p:embeddedFontLst>
    <p:embeddedFont>
      <p:font typeface="Quattrocento"/>
      <p:regular r:id="rId16"/>
      <p:bold r:id="rId17"/>
    </p:embeddedFont>
    <p:embeddedFont>
      <p:font typeface="Allerta"/>
      <p:regular r:id="rId18"/>
    </p:embeddedFont>
    <p:embeddedFont>
      <p:font typeface="Questrial"/>
      <p:regular r:id="rId19"/>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Quattrocento-bold.fntdata"/><Relationship Id="rId16" Type="http://schemas.openxmlformats.org/officeDocument/2006/relationships/font" Target="fonts/Quattrocento-regular.fntdata"/><Relationship Id="rId5" Type="http://schemas.openxmlformats.org/officeDocument/2006/relationships/slide" Target="slides/slide1.xml"/><Relationship Id="rId19" Type="http://schemas.openxmlformats.org/officeDocument/2006/relationships/font" Target="fonts/Questrial-regular.fntdata"/><Relationship Id="rId6" Type="http://schemas.openxmlformats.org/officeDocument/2006/relationships/slide" Target="slides/slide2.xml"/><Relationship Id="rId18" Type="http://schemas.openxmlformats.org/officeDocument/2006/relationships/font" Target="fonts/Allerta-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81" name="Shape 8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8" name="Shape 138"/>
        <p:cNvGrpSpPr/>
        <p:nvPr/>
      </p:nvGrpSpPr>
      <p:grpSpPr>
        <a:xfrm>
          <a:off x="0" y="0"/>
          <a:ext cx="0" cy="0"/>
          <a:chOff x="0" y="0"/>
          <a:chExt cx="0" cy="0"/>
        </a:xfrm>
      </p:grpSpPr>
      <p:sp>
        <p:nvSpPr>
          <p:cNvPr id="139" name="Shape 13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40" name="Shape 14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46" name="Shape 14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 name="Shape 86"/>
        <p:cNvGrpSpPr/>
        <p:nvPr/>
      </p:nvGrpSpPr>
      <p:grpSpPr>
        <a:xfrm>
          <a:off x="0" y="0"/>
          <a:ext cx="0" cy="0"/>
          <a:chOff x="0" y="0"/>
          <a:chExt cx="0" cy="0"/>
        </a:xfrm>
      </p:grpSpPr>
      <p:sp>
        <p:nvSpPr>
          <p:cNvPr id="87" name="Shape 8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88" name="Shape 8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94" name="Shape 9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00" name="Shape 10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08" name="Shape 10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14" name="Shape 11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22" name="Shape 12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6" name="Shape 126"/>
        <p:cNvGrpSpPr/>
        <p:nvPr/>
      </p:nvGrpSpPr>
      <p:grpSpPr>
        <a:xfrm>
          <a:off x="0" y="0"/>
          <a:ext cx="0" cy="0"/>
          <a:chOff x="0" y="0"/>
          <a:chExt cx="0" cy="0"/>
        </a:xfrm>
      </p:grpSpPr>
      <p:sp>
        <p:nvSpPr>
          <p:cNvPr id="127" name="Shape 12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28" name="Shape 12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2" name="Shape 132"/>
        <p:cNvGrpSpPr/>
        <p:nvPr/>
      </p:nvGrpSpPr>
      <p:grpSpPr>
        <a:xfrm>
          <a:off x="0" y="0"/>
          <a:ext cx="0" cy="0"/>
          <a:chOff x="0" y="0"/>
          <a:chExt cx="0" cy="0"/>
        </a:xfrm>
      </p:grpSpPr>
      <p:sp>
        <p:nvSpPr>
          <p:cNvPr id="133" name="Shape 13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34" name="Shape 13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0" name="Shape 10"/>
        <p:cNvGrpSpPr/>
        <p:nvPr/>
      </p:nvGrpSpPr>
      <p:grpSpPr>
        <a:xfrm>
          <a:off x="0" y="0"/>
          <a:ext cx="0" cy="0"/>
          <a:chOff x="0" y="0"/>
          <a:chExt cx="0" cy="0"/>
        </a:xfrm>
      </p:grpSpPr>
      <p:sp>
        <p:nvSpPr>
          <p:cNvPr id="11" name="Shape 11"/>
          <p:cNvSpPr txBox="1"/>
          <p:nvPr>
            <p:ph type="ctrTitle"/>
          </p:nvPr>
        </p:nvSpPr>
        <p:spPr>
          <a:xfrm>
            <a:off x="422029" y="1371600"/>
            <a:ext cx="8229600" cy="1828800"/>
          </a:xfrm>
          <a:prstGeom prst="rect">
            <a:avLst/>
          </a:prstGeom>
          <a:noFill/>
          <a:ln>
            <a:noFill/>
          </a:ln>
        </p:spPr>
        <p:txBody>
          <a:bodyPr anchorCtr="0" anchor="b" bIns="91425" lIns="91425" rIns="91425" tIns="91425"/>
          <a:lstStyle>
            <a:lvl1pPr indent="0" marL="0" marR="0" rtl="0" algn="ctr">
              <a:spcBef>
                <a:spcPts val="0"/>
              </a:spcBef>
              <a:buClr>
                <a:srgbClr val="EAD594"/>
              </a:buClr>
              <a:buFont typeface="Allerta"/>
              <a:buNone/>
              <a:defRPr b="1" baseline="0" i="0" sz="4800" u="none" cap="none" strike="noStrike">
                <a:solidFill>
                  <a:srgbClr val="EAD594"/>
                </a:solidFill>
                <a:latin typeface="Allerta"/>
                <a:ea typeface="Allerta"/>
                <a:cs typeface="Allerta"/>
                <a:sym typeface="Allerta"/>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12" name="Shape 12"/>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13" name="Shape 13"/>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14" name="Shape 14"/>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
        <p:nvSpPr>
          <p:cNvPr id="15" name="Shape 15"/>
          <p:cNvSpPr txBox="1"/>
          <p:nvPr>
            <p:ph idx="1" type="subTitle"/>
          </p:nvPr>
        </p:nvSpPr>
        <p:spPr>
          <a:xfrm>
            <a:off x="1371600" y="3331698"/>
            <a:ext cx="6400799" cy="1752600"/>
          </a:xfrm>
          <a:prstGeom prst="rect">
            <a:avLst/>
          </a:prstGeom>
          <a:noFill/>
          <a:ln>
            <a:noFill/>
          </a:ln>
        </p:spPr>
        <p:txBody>
          <a:bodyPr anchorCtr="0" anchor="t" bIns="91425" lIns="91425" rIns="91425" tIns="91425"/>
          <a:lstStyle>
            <a:lvl1pPr indent="0" marL="0" marR="0" rtl="0" algn="ctr">
              <a:spcBef>
                <a:spcPts val="560"/>
              </a:spcBef>
              <a:buClr>
                <a:srgbClr val="F9F9F9"/>
              </a:buClr>
              <a:buFont typeface="Noto Sans Symbols"/>
              <a:buNone/>
              <a:defRPr b="0" baseline="0" i="0" sz="2800" u="none" cap="none" strike="noStrike">
                <a:solidFill>
                  <a:schemeClr val="lt1"/>
                </a:solidFill>
                <a:latin typeface="Quattrocento"/>
                <a:ea typeface="Quattrocento"/>
                <a:cs typeface="Quattrocento"/>
                <a:sym typeface="Quattrocento"/>
              </a:defRPr>
            </a:lvl1pPr>
            <a:lvl2pPr indent="0" marL="457200" marR="0" rtl="0" algn="ctr">
              <a:spcBef>
                <a:spcPts val="480"/>
              </a:spcBef>
              <a:buClr>
                <a:schemeClr val="lt1"/>
              </a:buClr>
              <a:buFont typeface="Noto Sans Symbols"/>
              <a:buNone/>
              <a:defRPr b="0" baseline="0" i="0" sz="2400" u="none" cap="none" strike="noStrike">
                <a:solidFill>
                  <a:schemeClr val="lt1"/>
                </a:solidFill>
                <a:latin typeface="Quattrocento"/>
                <a:ea typeface="Quattrocento"/>
                <a:cs typeface="Quattrocento"/>
                <a:sym typeface="Quattrocento"/>
              </a:defRPr>
            </a:lvl2pPr>
            <a:lvl3pPr indent="0" marL="914400" marR="0" rtl="0" algn="ctr">
              <a:spcBef>
                <a:spcPts val="440"/>
              </a:spcBef>
              <a:buClr>
                <a:schemeClr val="lt1"/>
              </a:buClr>
              <a:buFont typeface="Noto Sans Symbols"/>
              <a:buNone/>
              <a:defRPr b="0" baseline="0" i="0" sz="2200" u="none" cap="none" strike="noStrike">
                <a:solidFill>
                  <a:schemeClr val="lt1"/>
                </a:solidFill>
                <a:latin typeface="Quattrocento"/>
                <a:ea typeface="Quattrocento"/>
                <a:cs typeface="Quattrocento"/>
                <a:sym typeface="Quattrocento"/>
              </a:defRPr>
            </a:lvl3pPr>
            <a:lvl4pPr indent="0" marL="1371600" marR="0" rtl="0" algn="ctr">
              <a:spcBef>
                <a:spcPts val="400"/>
              </a:spcBef>
              <a:buClr>
                <a:schemeClr val="lt1"/>
              </a:buClr>
              <a:buFont typeface="Noto Sans Symbols"/>
              <a:buNone/>
              <a:defRPr b="0" baseline="0" i="0" sz="2000" u="none" cap="none" strike="noStrike">
                <a:solidFill>
                  <a:schemeClr val="lt1"/>
                </a:solidFill>
                <a:latin typeface="Quattrocento"/>
                <a:ea typeface="Quattrocento"/>
                <a:cs typeface="Quattrocento"/>
                <a:sym typeface="Quattrocento"/>
              </a:defRPr>
            </a:lvl4pPr>
            <a:lvl5pPr indent="0" marL="1828800" marR="0" rtl="0" algn="ctr">
              <a:spcBef>
                <a:spcPts val="400"/>
              </a:spcBef>
              <a:buClr>
                <a:schemeClr val="lt1"/>
              </a:buClr>
              <a:buFont typeface="Noto Sans Symbols"/>
              <a:buNone/>
              <a:defRPr b="0" baseline="0" i="0" sz="2000" u="none" cap="none" strike="noStrike">
                <a:solidFill>
                  <a:schemeClr val="lt1"/>
                </a:solidFill>
                <a:latin typeface="Quattrocento"/>
                <a:ea typeface="Quattrocento"/>
                <a:cs typeface="Quattrocento"/>
                <a:sym typeface="Quattrocento"/>
              </a:defRPr>
            </a:lvl5pPr>
            <a:lvl6pPr indent="0" marL="2286000" marR="0" rtl="0" algn="ctr">
              <a:spcBef>
                <a:spcPts val="360"/>
              </a:spcBef>
              <a:buClr>
                <a:schemeClr val="lt1"/>
              </a:buClr>
              <a:buFont typeface="Noto Sans Symbols"/>
              <a:buNone/>
              <a:defRPr b="0" baseline="0" i="0" sz="1800" u="none" cap="none" strike="noStrike">
                <a:solidFill>
                  <a:schemeClr val="lt1"/>
                </a:solidFill>
                <a:latin typeface="Quattrocento"/>
                <a:ea typeface="Quattrocento"/>
                <a:cs typeface="Quattrocento"/>
                <a:sym typeface="Quattrocento"/>
              </a:defRPr>
            </a:lvl6pPr>
            <a:lvl7pPr indent="0" marL="2743200" marR="0" rtl="0" algn="ctr">
              <a:spcBef>
                <a:spcPts val="320"/>
              </a:spcBef>
              <a:buClr>
                <a:schemeClr val="lt1"/>
              </a:buClr>
              <a:buFont typeface="Noto Sans Symbols"/>
              <a:buNone/>
              <a:defRPr b="0" baseline="0" i="0" sz="1600" u="none" cap="none" strike="noStrike">
                <a:solidFill>
                  <a:schemeClr val="lt1"/>
                </a:solidFill>
                <a:latin typeface="Quattrocento"/>
                <a:ea typeface="Quattrocento"/>
                <a:cs typeface="Quattrocento"/>
                <a:sym typeface="Quattrocento"/>
              </a:defRPr>
            </a:lvl7pPr>
            <a:lvl8pPr indent="0" marL="3200400" marR="0" rtl="0" algn="ctr">
              <a:spcBef>
                <a:spcPts val="280"/>
              </a:spcBef>
              <a:buClr>
                <a:schemeClr val="lt1"/>
              </a:buClr>
              <a:buFont typeface="Noto Sans Symbols"/>
              <a:buNone/>
              <a:defRPr b="0" baseline="0" i="0" sz="1400" u="none" cap="none" strike="noStrike">
                <a:solidFill>
                  <a:schemeClr val="lt1"/>
                </a:solidFill>
                <a:latin typeface="Quattrocento"/>
                <a:ea typeface="Quattrocento"/>
                <a:cs typeface="Quattrocento"/>
                <a:sym typeface="Quattrocento"/>
              </a:defRPr>
            </a:lvl8pPr>
            <a:lvl9pPr indent="0" marL="3657600" marR="0" rtl="0" algn="ctr">
              <a:spcBef>
                <a:spcPts val="280"/>
              </a:spcBef>
              <a:buClr>
                <a:schemeClr val="lt1"/>
              </a:buClr>
              <a:buFont typeface="Noto Sans Symbols"/>
              <a:buNone/>
              <a:defRPr b="0" baseline="0" i="0" sz="1400" u="none" cap="none" strike="noStrike">
                <a:solidFill>
                  <a:schemeClr val="lt1"/>
                </a:solidFill>
                <a:latin typeface="Quattrocento"/>
                <a:ea typeface="Quattrocento"/>
                <a:cs typeface="Quattrocento"/>
                <a:sym typeface="Quattrocento"/>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67" name="Shape 67"/>
        <p:cNvGrpSpPr/>
        <p:nvPr/>
      </p:nvGrpSpPr>
      <p:grpSpPr>
        <a:xfrm>
          <a:off x="0" y="0"/>
          <a:ext cx="0" cy="0"/>
          <a:chOff x="0" y="0"/>
          <a:chExt cx="0" cy="0"/>
        </a:xfrm>
      </p:grpSpPr>
      <p:sp>
        <p:nvSpPr>
          <p:cNvPr id="68" name="Shape 68"/>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buClr>
                <a:srgbClr val="EAD594"/>
              </a:buClr>
              <a:buFont typeface="Allerta"/>
              <a:buNone/>
              <a:defRPr b="1" baseline="0" sz="4100" cap="none">
                <a:solidFill>
                  <a:srgbClr val="EAD594"/>
                </a:solidFill>
                <a:latin typeface="Allerta"/>
                <a:ea typeface="Allerta"/>
                <a:cs typeface="Allerta"/>
                <a:sym typeface="Allerta"/>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9" name="Shape 69"/>
          <p:cNvSpPr txBox="1"/>
          <p:nvPr>
            <p:ph idx="1" type="body"/>
          </p:nvPr>
        </p:nvSpPr>
        <p:spPr>
          <a:xfrm rot="5400000">
            <a:off x="2217419" y="-160020"/>
            <a:ext cx="4709160" cy="8229600"/>
          </a:xfrm>
          <a:prstGeom prst="rect">
            <a:avLst/>
          </a:prstGeom>
          <a:noFill/>
          <a:ln>
            <a:noFill/>
          </a:ln>
        </p:spPr>
        <p:txBody>
          <a:bodyPr anchorCtr="0" anchor="t" bIns="91425" lIns="91425" rIns="91425" tIns="91425"/>
          <a:lstStyle>
            <a:lvl1pPr indent="-306070" marL="548640" rtl="0" algn="l">
              <a:spcBef>
                <a:spcPts val="560"/>
              </a:spcBef>
              <a:buClr>
                <a:srgbClr val="F9F9F9"/>
              </a:buClr>
              <a:buFont typeface="Noto Sans Symbols"/>
              <a:buChar char="⬜"/>
              <a:defRPr sz="2800">
                <a:solidFill>
                  <a:schemeClr val="lt1"/>
                </a:solidFill>
                <a:latin typeface="Quattrocento"/>
                <a:ea typeface="Quattrocento"/>
                <a:cs typeface="Quattrocento"/>
                <a:sym typeface="Quattrocento"/>
              </a:defRPr>
            </a:lvl1pPr>
            <a:lvl2pPr indent="-162560" marL="868680" rtl="0" algn="l">
              <a:spcBef>
                <a:spcPts val="480"/>
              </a:spcBef>
              <a:buClr>
                <a:schemeClr val="lt1"/>
              </a:buClr>
              <a:buFont typeface="Noto Sans Symbols"/>
              <a:buChar char="◼"/>
              <a:defRPr sz="2400">
                <a:solidFill>
                  <a:schemeClr val="lt1"/>
                </a:solidFill>
                <a:latin typeface="Quattrocento"/>
                <a:ea typeface="Quattrocento"/>
                <a:cs typeface="Quattrocento"/>
                <a:sym typeface="Quattrocento"/>
              </a:defRPr>
            </a:lvl2pPr>
            <a:lvl3pPr indent="-99441" marL="1133856" rtl="0" algn="l">
              <a:spcBef>
                <a:spcPts val="440"/>
              </a:spcBef>
              <a:buClr>
                <a:schemeClr val="lt1"/>
              </a:buClr>
              <a:buFont typeface="Noto Sans Symbols"/>
              <a:buChar char="▫"/>
              <a:defRPr sz="2200">
                <a:solidFill>
                  <a:schemeClr val="lt1"/>
                </a:solidFill>
                <a:latin typeface="Quattrocento"/>
                <a:ea typeface="Quattrocento"/>
                <a:cs typeface="Quattrocento"/>
                <a:sym typeface="Quattrocento"/>
              </a:defRPr>
            </a:lvl3pPr>
            <a:lvl4pPr indent="-57911" marL="1353312" rtl="0" algn="l">
              <a:spcBef>
                <a:spcPts val="400"/>
              </a:spcBef>
              <a:buClr>
                <a:schemeClr val="lt1"/>
              </a:buClr>
              <a:buFont typeface="Noto Sans Symbols"/>
              <a:buChar char="●"/>
              <a:defRPr sz="2000">
                <a:solidFill>
                  <a:schemeClr val="lt1"/>
                </a:solidFill>
                <a:latin typeface="Quattrocento"/>
                <a:ea typeface="Quattrocento"/>
                <a:cs typeface="Quattrocento"/>
                <a:sym typeface="Quattrocento"/>
              </a:defRPr>
            </a:lvl4pPr>
            <a:lvl5pPr indent="-59436" marL="1545336" rtl="0" algn="l">
              <a:spcBef>
                <a:spcPts val="400"/>
              </a:spcBef>
              <a:buClr>
                <a:schemeClr val="lt1"/>
              </a:buClr>
              <a:buFont typeface="Noto Sans Symbols"/>
              <a:buChar char="◾"/>
              <a:defRPr sz="2000">
                <a:solidFill>
                  <a:schemeClr val="lt1"/>
                </a:solidFill>
                <a:latin typeface="Quattrocento"/>
                <a:ea typeface="Quattrocento"/>
                <a:cs typeface="Quattrocento"/>
                <a:sym typeface="Quattrocento"/>
              </a:defRPr>
            </a:lvl5pPr>
            <a:lvl6pPr indent="-75692" marL="1764792" rtl="0" algn="l">
              <a:spcBef>
                <a:spcPts val="360"/>
              </a:spcBef>
              <a:buClr>
                <a:schemeClr val="lt1"/>
              </a:buClr>
              <a:buFont typeface="Noto Sans Symbols"/>
              <a:buChar char="●"/>
              <a:defRPr sz="1800">
                <a:solidFill>
                  <a:schemeClr val="lt1"/>
                </a:solidFill>
                <a:latin typeface="Quattrocento"/>
                <a:ea typeface="Quattrocento"/>
                <a:cs typeface="Quattrocento"/>
                <a:sym typeface="Quattrocento"/>
              </a:defRPr>
            </a:lvl6pPr>
            <a:lvl7pPr indent="-86360" marL="1965960" rtl="0" algn="l">
              <a:spcBef>
                <a:spcPts val="320"/>
              </a:spcBef>
              <a:buClr>
                <a:schemeClr val="lt1"/>
              </a:buClr>
              <a:buFont typeface="Noto Sans Symbols"/>
              <a:buChar char="⚫"/>
              <a:defRPr sz="1600">
                <a:solidFill>
                  <a:schemeClr val="lt1"/>
                </a:solidFill>
                <a:latin typeface="Quattrocento"/>
                <a:ea typeface="Quattrocento"/>
                <a:cs typeface="Quattrocento"/>
                <a:sym typeface="Quattrocento"/>
              </a:defRPr>
            </a:lvl7pPr>
            <a:lvl8pPr indent="-97027" marL="2167128" rtl="0" algn="l">
              <a:spcBef>
                <a:spcPts val="280"/>
              </a:spcBef>
              <a:buClr>
                <a:schemeClr val="lt1"/>
              </a:buClr>
              <a:buFont typeface="Noto Sans Symbols"/>
              <a:buChar char="⚫"/>
              <a:defRPr sz="1400">
                <a:solidFill>
                  <a:schemeClr val="lt1"/>
                </a:solidFill>
                <a:latin typeface="Quattrocento"/>
                <a:ea typeface="Quattrocento"/>
                <a:cs typeface="Quattrocento"/>
                <a:sym typeface="Quattrocento"/>
              </a:defRPr>
            </a:lvl8pPr>
            <a:lvl9pPr indent="-94995" marL="2368296" rtl="0" algn="l">
              <a:spcBef>
                <a:spcPts val="280"/>
              </a:spcBef>
              <a:buClr>
                <a:schemeClr val="lt1"/>
              </a:buClr>
              <a:buFont typeface="Noto Sans Symbols"/>
              <a:buChar char="⚫"/>
              <a:defRPr baseline="0" sz="1400">
                <a:solidFill>
                  <a:schemeClr val="lt1"/>
                </a:solidFill>
                <a:latin typeface="Quattrocento"/>
                <a:ea typeface="Quattrocento"/>
                <a:cs typeface="Quattrocento"/>
                <a:sym typeface="Quattrocento"/>
              </a:defRPr>
            </a:lvl9pPr>
          </a:lstStyle>
          <a:p/>
        </p:txBody>
      </p:sp>
      <p:sp>
        <p:nvSpPr>
          <p:cNvPr id="70" name="Shape 70"/>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71" name="Shape 71"/>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72" name="Shape 72"/>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3" name="Shape 73"/>
        <p:cNvGrpSpPr/>
        <p:nvPr/>
      </p:nvGrpSpPr>
      <p:grpSpPr>
        <a:xfrm>
          <a:off x="0" y="0"/>
          <a:ext cx="0" cy="0"/>
          <a:chOff x="0" y="0"/>
          <a:chExt cx="0" cy="0"/>
        </a:xfrm>
      </p:grpSpPr>
      <p:sp>
        <p:nvSpPr>
          <p:cNvPr id="74" name="Shape 74"/>
          <p:cNvSpPr txBox="1"/>
          <p:nvPr>
            <p:ph type="title"/>
          </p:nvPr>
        </p:nvSpPr>
        <p:spPr>
          <a:xfrm rot="5400000">
            <a:off x="4732337" y="2171700"/>
            <a:ext cx="5851525" cy="2057400"/>
          </a:xfrm>
          <a:prstGeom prst="rect">
            <a:avLst/>
          </a:prstGeom>
          <a:noFill/>
          <a:ln>
            <a:noFill/>
          </a:ln>
        </p:spPr>
        <p:txBody>
          <a:bodyPr anchorCtr="0" anchor="ctr" bIns="91425" lIns="91425" rIns="91425" tIns="91425"/>
          <a:lstStyle>
            <a:lvl1pPr rtl="0" algn="ctr">
              <a:spcBef>
                <a:spcPts val="0"/>
              </a:spcBef>
              <a:buClr>
                <a:srgbClr val="EAD594"/>
              </a:buClr>
              <a:buFont typeface="Allerta"/>
              <a:buNone/>
              <a:defRPr b="1" baseline="0" sz="4100" cap="none">
                <a:solidFill>
                  <a:srgbClr val="EAD594"/>
                </a:solidFill>
                <a:latin typeface="Allerta"/>
                <a:ea typeface="Allerta"/>
                <a:cs typeface="Allerta"/>
                <a:sym typeface="Allerta"/>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5" name="Shape 75"/>
          <p:cNvSpPr txBox="1"/>
          <p:nvPr>
            <p:ph idx="1" type="body"/>
          </p:nvPr>
        </p:nvSpPr>
        <p:spPr>
          <a:xfrm rot="5400000">
            <a:off x="541337" y="190500"/>
            <a:ext cx="5851525" cy="6019799"/>
          </a:xfrm>
          <a:prstGeom prst="rect">
            <a:avLst/>
          </a:prstGeom>
          <a:noFill/>
          <a:ln>
            <a:noFill/>
          </a:ln>
        </p:spPr>
        <p:txBody>
          <a:bodyPr anchorCtr="0" anchor="t" bIns="91425" lIns="91425" rIns="91425" tIns="91425"/>
          <a:lstStyle>
            <a:lvl1pPr indent="-306070" marL="548640" rtl="0" algn="l">
              <a:spcBef>
                <a:spcPts val="560"/>
              </a:spcBef>
              <a:buClr>
                <a:srgbClr val="F9F9F9"/>
              </a:buClr>
              <a:buFont typeface="Noto Sans Symbols"/>
              <a:buChar char="⬜"/>
              <a:defRPr sz="2800">
                <a:solidFill>
                  <a:schemeClr val="lt1"/>
                </a:solidFill>
                <a:latin typeface="Quattrocento"/>
                <a:ea typeface="Quattrocento"/>
                <a:cs typeface="Quattrocento"/>
                <a:sym typeface="Quattrocento"/>
              </a:defRPr>
            </a:lvl1pPr>
            <a:lvl2pPr indent="-162560" marL="868680" rtl="0" algn="l">
              <a:spcBef>
                <a:spcPts val="480"/>
              </a:spcBef>
              <a:buClr>
                <a:schemeClr val="lt1"/>
              </a:buClr>
              <a:buFont typeface="Noto Sans Symbols"/>
              <a:buChar char="◼"/>
              <a:defRPr sz="2400">
                <a:solidFill>
                  <a:schemeClr val="lt1"/>
                </a:solidFill>
                <a:latin typeface="Quattrocento"/>
                <a:ea typeface="Quattrocento"/>
                <a:cs typeface="Quattrocento"/>
                <a:sym typeface="Quattrocento"/>
              </a:defRPr>
            </a:lvl2pPr>
            <a:lvl3pPr indent="-99441" marL="1133856" rtl="0" algn="l">
              <a:spcBef>
                <a:spcPts val="440"/>
              </a:spcBef>
              <a:buClr>
                <a:schemeClr val="lt1"/>
              </a:buClr>
              <a:buFont typeface="Noto Sans Symbols"/>
              <a:buChar char="▫"/>
              <a:defRPr sz="2200">
                <a:solidFill>
                  <a:schemeClr val="lt1"/>
                </a:solidFill>
                <a:latin typeface="Quattrocento"/>
                <a:ea typeface="Quattrocento"/>
                <a:cs typeface="Quattrocento"/>
                <a:sym typeface="Quattrocento"/>
              </a:defRPr>
            </a:lvl3pPr>
            <a:lvl4pPr indent="-57911" marL="1353312" rtl="0" algn="l">
              <a:spcBef>
                <a:spcPts val="400"/>
              </a:spcBef>
              <a:buClr>
                <a:schemeClr val="lt1"/>
              </a:buClr>
              <a:buFont typeface="Noto Sans Symbols"/>
              <a:buChar char="●"/>
              <a:defRPr sz="2000">
                <a:solidFill>
                  <a:schemeClr val="lt1"/>
                </a:solidFill>
                <a:latin typeface="Quattrocento"/>
                <a:ea typeface="Quattrocento"/>
                <a:cs typeface="Quattrocento"/>
                <a:sym typeface="Quattrocento"/>
              </a:defRPr>
            </a:lvl4pPr>
            <a:lvl5pPr indent="-59436" marL="1545336" rtl="0" algn="l">
              <a:spcBef>
                <a:spcPts val="400"/>
              </a:spcBef>
              <a:buClr>
                <a:schemeClr val="lt1"/>
              </a:buClr>
              <a:buFont typeface="Noto Sans Symbols"/>
              <a:buChar char="◾"/>
              <a:defRPr sz="2000">
                <a:solidFill>
                  <a:schemeClr val="lt1"/>
                </a:solidFill>
                <a:latin typeface="Quattrocento"/>
                <a:ea typeface="Quattrocento"/>
                <a:cs typeface="Quattrocento"/>
                <a:sym typeface="Quattrocento"/>
              </a:defRPr>
            </a:lvl5pPr>
            <a:lvl6pPr indent="-75692" marL="1764792" rtl="0" algn="l">
              <a:spcBef>
                <a:spcPts val="360"/>
              </a:spcBef>
              <a:buClr>
                <a:schemeClr val="lt1"/>
              </a:buClr>
              <a:buFont typeface="Noto Sans Symbols"/>
              <a:buChar char="●"/>
              <a:defRPr sz="1800">
                <a:solidFill>
                  <a:schemeClr val="lt1"/>
                </a:solidFill>
                <a:latin typeface="Quattrocento"/>
                <a:ea typeface="Quattrocento"/>
                <a:cs typeface="Quattrocento"/>
                <a:sym typeface="Quattrocento"/>
              </a:defRPr>
            </a:lvl6pPr>
            <a:lvl7pPr indent="-86360" marL="1965960" rtl="0" algn="l">
              <a:spcBef>
                <a:spcPts val="320"/>
              </a:spcBef>
              <a:buClr>
                <a:schemeClr val="lt1"/>
              </a:buClr>
              <a:buFont typeface="Noto Sans Symbols"/>
              <a:buChar char="⚫"/>
              <a:defRPr sz="1600">
                <a:solidFill>
                  <a:schemeClr val="lt1"/>
                </a:solidFill>
                <a:latin typeface="Quattrocento"/>
                <a:ea typeface="Quattrocento"/>
                <a:cs typeface="Quattrocento"/>
                <a:sym typeface="Quattrocento"/>
              </a:defRPr>
            </a:lvl7pPr>
            <a:lvl8pPr indent="-97027" marL="2167128" rtl="0" algn="l">
              <a:spcBef>
                <a:spcPts val="280"/>
              </a:spcBef>
              <a:buClr>
                <a:schemeClr val="lt1"/>
              </a:buClr>
              <a:buFont typeface="Noto Sans Symbols"/>
              <a:buChar char="⚫"/>
              <a:defRPr sz="1400">
                <a:solidFill>
                  <a:schemeClr val="lt1"/>
                </a:solidFill>
                <a:latin typeface="Quattrocento"/>
                <a:ea typeface="Quattrocento"/>
                <a:cs typeface="Quattrocento"/>
                <a:sym typeface="Quattrocento"/>
              </a:defRPr>
            </a:lvl8pPr>
            <a:lvl9pPr indent="-94995" marL="2368296" rtl="0" algn="l">
              <a:spcBef>
                <a:spcPts val="280"/>
              </a:spcBef>
              <a:buClr>
                <a:schemeClr val="lt1"/>
              </a:buClr>
              <a:buFont typeface="Noto Sans Symbols"/>
              <a:buChar char="⚫"/>
              <a:defRPr baseline="0" sz="1400">
                <a:solidFill>
                  <a:schemeClr val="lt1"/>
                </a:solidFill>
                <a:latin typeface="Quattrocento"/>
                <a:ea typeface="Quattrocento"/>
                <a:cs typeface="Quattrocento"/>
                <a:sym typeface="Quattrocento"/>
              </a:defRPr>
            </a:lvl9pPr>
          </a:lstStyle>
          <a:p/>
        </p:txBody>
      </p:sp>
      <p:sp>
        <p:nvSpPr>
          <p:cNvPr id="76" name="Shape 76"/>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77" name="Shape 77"/>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78" name="Shape 78"/>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6" name="Shape 16"/>
        <p:cNvGrpSpPr/>
        <p:nvPr/>
      </p:nvGrpSpPr>
      <p:grpSpPr>
        <a:xfrm>
          <a:off x="0" y="0"/>
          <a:ext cx="0" cy="0"/>
          <a:chOff x="0" y="0"/>
          <a:chExt cx="0" cy="0"/>
        </a:xfrm>
      </p:grpSpPr>
      <p:sp>
        <p:nvSpPr>
          <p:cNvPr id="17" name="Shape 17"/>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buClr>
                <a:srgbClr val="EAD594"/>
              </a:buClr>
              <a:buFont typeface="Allerta"/>
              <a:buNone/>
              <a:defRPr b="1" baseline="0" sz="4100" cap="none">
                <a:solidFill>
                  <a:srgbClr val="EAD594"/>
                </a:solidFill>
                <a:latin typeface="Allerta"/>
                <a:ea typeface="Allerta"/>
                <a:cs typeface="Allerta"/>
                <a:sym typeface="Allerta"/>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8" name="Shape 18"/>
          <p:cNvSpPr txBox="1"/>
          <p:nvPr>
            <p:ph idx="1" type="body"/>
          </p:nvPr>
        </p:nvSpPr>
        <p:spPr>
          <a:xfrm>
            <a:off x="457200" y="1600200"/>
            <a:ext cx="8229600" cy="4709160"/>
          </a:xfrm>
          <a:prstGeom prst="rect">
            <a:avLst/>
          </a:prstGeom>
          <a:noFill/>
          <a:ln>
            <a:noFill/>
          </a:ln>
        </p:spPr>
        <p:txBody>
          <a:bodyPr anchorCtr="0" anchor="t" bIns="91425" lIns="91425" rIns="91425" tIns="91425"/>
          <a:lstStyle>
            <a:lvl1pPr indent="-306070" marL="548640" rtl="0" algn="l">
              <a:spcBef>
                <a:spcPts val="560"/>
              </a:spcBef>
              <a:buClr>
                <a:srgbClr val="F9F9F9"/>
              </a:buClr>
              <a:buFont typeface="Noto Sans Symbols"/>
              <a:buChar char="⬜"/>
              <a:defRPr sz="2800">
                <a:solidFill>
                  <a:schemeClr val="lt1"/>
                </a:solidFill>
                <a:latin typeface="Quattrocento"/>
                <a:ea typeface="Quattrocento"/>
                <a:cs typeface="Quattrocento"/>
                <a:sym typeface="Quattrocento"/>
              </a:defRPr>
            </a:lvl1pPr>
            <a:lvl2pPr indent="-162560" marL="868680" rtl="0" algn="l">
              <a:spcBef>
                <a:spcPts val="480"/>
              </a:spcBef>
              <a:buClr>
                <a:schemeClr val="lt1"/>
              </a:buClr>
              <a:buFont typeface="Noto Sans Symbols"/>
              <a:buChar char="◼"/>
              <a:defRPr sz="2400">
                <a:solidFill>
                  <a:schemeClr val="lt1"/>
                </a:solidFill>
                <a:latin typeface="Quattrocento"/>
                <a:ea typeface="Quattrocento"/>
                <a:cs typeface="Quattrocento"/>
                <a:sym typeface="Quattrocento"/>
              </a:defRPr>
            </a:lvl2pPr>
            <a:lvl3pPr indent="-99441" marL="1133856" rtl="0" algn="l">
              <a:spcBef>
                <a:spcPts val="440"/>
              </a:spcBef>
              <a:buClr>
                <a:schemeClr val="lt1"/>
              </a:buClr>
              <a:buFont typeface="Noto Sans Symbols"/>
              <a:buChar char="▫"/>
              <a:defRPr sz="2200">
                <a:solidFill>
                  <a:schemeClr val="lt1"/>
                </a:solidFill>
                <a:latin typeface="Quattrocento"/>
                <a:ea typeface="Quattrocento"/>
                <a:cs typeface="Quattrocento"/>
                <a:sym typeface="Quattrocento"/>
              </a:defRPr>
            </a:lvl3pPr>
            <a:lvl4pPr indent="-57911" marL="1353312" rtl="0" algn="l">
              <a:spcBef>
                <a:spcPts val="400"/>
              </a:spcBef>
              <a:buClr>
                <a:schemeClr val="lt1"/>
              </a:buClr>
              <a:buFont typeface="Noto Sans Symbols"/>
              <a:buChar char="●"/>
              <a:defRPr sz="2000">
                <a:solidFill>
                  <a:schemeClr val="lt1"/>
                </a:solidFill>
                <a:latin typeface="Quattrocento"/>
                <a:ea typeface="Quattrocento"/>
                <a:cs typeface="Quattrocento"/>
                <a:sym typeface="Quattrocento"/>
              </a:defRPr>
            </a:lvl4pPr>
            <a:lvl5pPr indent="-59436" marL="1545336" rtl="0" algn="l">
              <a:spcBef>
                <a:spcPts val="400"/>
              </a:spcBef>
              <a:buClr>
                <a:schemeClr val="lt1"/>
              </a:buClr>
              <a:buFont typeface="Noto Sans Symbols"/>
              <a:buChar char="◾"/>
              <a:defRPr sz="2000">
                <a:solidFill>
                  <a:schemeClr val="lt1"/>
                </a:solidFill>
                <a:latin typeface="Quattrocento"/>
                <a:ea typeface="Quattrocento"/>
                <a:cs typeface="Quattrocento"/>
                <a:sym typeface="Quattrocento"/>
              </a:defRPr>
            </a:lvl5pPr>
            <a:lvl6pPr indent="-75692" marL="1764792" rtl="0" algn="l">
              <a:spcBef>
                <a:spcPts val="360"/>
              </a:spcBef>
              <a:buClr>
                <a:schemeClr val="lt1"/>
              </a:buClr>
              <a:buFont typeface="Noto Sans Symbols"/>
              <a:buChar char="●"/>
              <a:defRPr sz="1800">
                <a:solidFill>
                  <a:schemeClr val="lt1"/>
                </a:solidFill>
                <a:latin typeface="Quattrocento"/>
                <a:ea typeface="Quattrocento"/>
                <a:cs typeface="Quattrocento"/>
                <a:sym typeface="Quattrocento"/>
              </a:defRPr>
            </a:lvl6pPr>
            <a:lvl7pPr indent="-86360" marL="1965960" rtl="0" algn="l">
              <a:spcBef>
                <a:spcPts val="320"/>
              </a:spcBef>
              <a:buClr>
                <a:schemeClr val="lt1"/>
              </a:buClr>
              <a:buFont typeface="Noto Sans Symbols"/>
              <a:buChar char="⚫"/>
              <a:defRPr sz="1600">
                <a:solidFill>
                  <a:schemeClr val="lt1"/>
                </a:solidFill>
                <a:latin typeface="Quattrocento"/>
                <a:ea typeface="Quattrocento"/>
                <a:cs typeface="Quattrocento"/>
                <a:sym typeface="Quattrocento"/>
              </a:defRPr>
            </a:lvl7pPr>
            <a:lvl8pPr indent="-97027" marL="2167128" rtl="0" algn="l">
              <a:spcBef>
                <a:spcPts val="280"/>
              </a:spcBef>
              <a:buClr>
                <a:schemeClr val="lt1"/>
              </a:buClr>
              <a:buFont typeface="Noto Sans Symbols"/>
              <a:buChar char="⚫"/>
              <a:defRPr sz="1400">
                <a:solidFill>
                  <a:schemeClr val="lt1"/>
                </a:solidFill>
                <a:latin typeface="Quattrocento"/>
                <a:ea typeface="Quattrocento"/>
                <a:cs typeface="Quattrocento"/>
                <a:sym typeface="Quattrocento"/>
              </a:defRPr>
            </a:lvl8pPr>
            <a:lvl9pPr indent="-94995" marL="2368296" rtl="0" algn="l">
              <a:spcBef>
                <a:spcPts val="280"/>
              </a:spcBef>
              <a:buClr>
                <a:schemeClr val="lt1"/>
              </a:buClr>
              <a:buFont typeface="Noto Sans Symbols"/>
              <a:buChar char="⚫"/>
              <a:defRPr baseline="0" sz="1400">
                <a:solidFill>
                  <a:schemeClr val="lt1"/>
                </a:solidFill>
                <a:latin typeface="Quattrocento"/>
                <a:ea typeface="Quattrocento"/>
                <a:cs typeface="Quattrocento"/>
                <a:sym typeface="Quattrocento"/>
              </a:defRPr>
            </a:lvl9pPr>
          </a:lstStyle>
          <a:p/>
        </p:txBody>
      </p:sp>
      <p:sp>
        <p:nvSpPr>
          <p:cNvPr id="19" name="Shape 19"/>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20" name="Shape 20"/>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21" name="Shape 21"/>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blipFill rotWithShape="1">
          <a:blip r:embed="rId2">
            <a:alphaModFix/>
          </a:blip>
          <a:stretch>
            <a:fillRect b="0" l="0" r="0" t="0"/>
          </a:stretch>
        </a:blipFill>
      </p:bgPr>
    </p:bg>
    <p:spTree>
      <p:nvGrpSpPr>
        <p:cNvPr id="22" name="Shape 22"/>
        <p:cNvGrpSpPr/>
        <p:nvPr/>
      </p:nvGrpSpPr>
      <p:grpSpPr>
        <a:xfrm>
          <a:off x="0" y="0"/>
          <a:ext cx="0" cy="0"/>
          <a:chOff x="0" y="0"/>
          <a:chExt cx="0" cy="0"/>
        </a:xfrm>
      </p:grpSpPr>
      <p:sp>
        <p:nvSpPr>
          <p:cNvPr id="23" name="Shape 23"/>
          <p:cNvSpPr txBox="1"/>
          <p:nvPr>
            <p:ph type="title"/>
          </p:nvPr>
        </p:nvSpPr>
        <p:spPr>
          <a:xfrm>
            <a:off x="1600200" y="609600"/>
            <a:ext cx="7086600" cy="1828800"/>
          </a:xfrm>
          <a:prstGeom prst="rect">
            <a:avLst/>
          </a:prstGeom>
          <a:noFill/>
          <a:ln>
            <a:noFill/>
          </a:ln>
        </p:spPr>
        <p:txBody>
          <a:bodyPr anchorCtr="0" anchor="b" bIns="91425" lIns="91425" rIns="91425" tIns="91425"/>
          <a:lstStyle>
            <a:lvl1pPr rtl="0" algn="l">
              <a:spcBef>
                <a:spcPts val="0"/>
              </a:spcBef>
              <a:buClr>
                <a:srgbClr val="DCC577"/>
              </a:buClr>
              <a:buFont typeface="Allerta"/>
              <a:buNone/>
              <a:defRPr b="1" baseline="0" sz="4800" cap="none">
                <a:solidFill>
                  <a:srgbClr val="DCC577"/>
                </a:solidFill>
                <a:latin typeface="Allerta"/>
                <a:ea typeface="Allerta"/>
                <a:cs typeface="Allerta"/>
                <a:sym typeface="Allerta"/>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 name="Shape 24"/>
          <p:cNvSpPr txBox="1"/>
          <p:nvPr>
            <p:ph idx="1" type="body"/>
          </p:nvPr>
        </p:nvSpPr>
        <p:spPr>
          <a:xfrm>
            <a:off x="1600200" y="2507785"/>
            <a:ext cx="7086600" cy="1509711"/>
          </a:xfrm>
          <a:prstGeom prst="rect">
            <a:avLst/>
          </a:prstGeom>
          <a:noFill/>
          <a:ln>
            <a:noFill/>
          </a:ln>
        </p:spPr>
        <p:txBody>
          <a:bodyPr anchorCtr="0" anchor="t" bIns="91425" lIns="91425" rIns="91425" tIns="91425"/>
          <a:lstStyle>
            <a:lvl1pPr indent="-9652" marL="73152" rtl="0" algn="l">
              <a:spcBef>
                <a:spcPts val="0"/>
              </a:spcBef>
              <a:buClr>
                <a:schemeClr val="lt1"/>
              </a:buClr>
              <a:buFont typeface="Quattrocento"/>
              <a:buNone/>
              <a:defRPr sz="2000">
                <a:solidFill>
                  <a:schemeClr val="lt1"/>
                </a:solidFill>
              </a:defRPr>
            </a:lvl1pPr>
            <a:lvl2pPr rtl="0">
              <a:spcBef>
                <a:spcPts val="0"/>
              </a:spcBef>
              <a:buClr>
                <a:schemeClr val="lt1"/>
              </a:buClr>
              <a:buFont typeface="Quattrocento"/>
              <a:buNone/>
              <a:defRPr sz="1800">
                <a:solidFill>
                  <a:schemeClr val="lt1"/>
                </a:solidFill>
              </a:defRPr>
            </a:lvl2pPr>
            <a:lvl3pPr rtl="0">
              <a:spcBef>
                <a:spcPts val="0"/>
              </a:spcBef>
              <a:buClr>
                <a:schemeClr val="lt1"/>
              </a:buClr>
              <a:buFont typeface="Quattrocento"/>
              <a:buNone/>
              <a:defRPr sz="1600">
                <a:solidFill>
                  <a:schemeClr val="lt1"/>
                </a:solidFill>
              </a:defRPr>
            </a:lvl3pPr>
            <a:lvl4pPr rtl="0">
              <a:spcBef>
                <a:spcPts val="0"/>
              </a:spcBef>
              <a:buClr>
                <a:schemeClr val="lt1"/>
              </a:buClr>
              <a:buFont typeface="Quattrocento"/>
              <a:buNone/>
              <a:defRPr sz="1400">
                <a:solidFill>
                  <a:schemeClr val="lt1"/>
                </a:solidFill>
              </a:defRPr>
            </a:lvl4pPr>
            <a:lvl5pPr rtl="0">
              <a:spcBef>
                <a:spcPts val="0"/>
              </a:spcBef>
              <a:buClr>
                <a:schemeClr val="lt1"/>
              </a:buClr>
              <a:buFont typeface="Quattrocento"/>
              <a:buNone/>
              <a:defRPr sz="1400">
                <a:solidFill>
                  <a:schemeClr val="lt1"/>
                </a:solidFill>
              </a:defRPr>
            </a:lvl5pPr>
            <a:lvl6pPr rtl="0">
              <a:spcBef>
                <a:spcPts val="0"/>
              </a:spcBef>
              <a:defRPr sz="1800">
                <a:solidFill>
                  <a:schemeClr val="lt1"/>
                </a:solidFill>
                <a:latin typeface="Quattrocento"/>
                <a:ea typeface="Quattrocento"/>
                <a:cs typeface="Quattrocento"/>
                <a:sym typeface="Quattrocento"/>
              </a:defRPr>
            </a:lvl6pPr>
            <a:lvl7pPr rtl="0">
              <a:spcBef>
                <a:spcPts val="0"/>
              </a:spcBef>
              <a:defRPr sz="1600">
                <a:solidFill>
                  <a:schemeClr val="lt1"/>
                </a:solidFill>
                <a:latin typeface="Quattrocento"/>
                <a:ea typeface="Quattrocento"/>
                <a:cs typeface="Quattrocento"/>
                <a:sym typeface="Quattrocento"/>
              </a:defRPr>
            </a:lvl7pPr>
            <a:lvl8pPr rtl="0">
              <a:spcBef>
                <a:spcPts val="0"/>
              </a:spcBef>
              <a:defRPr sz="1400">
                <a:solidFill>
                  <a:schemeClr val="lt1"/>
                </a:solidFill>
                <a:latin typeface="Quattrocento"/>
                <a:ea typeface="Quattrocento"/>
                <a:cs typeface="Quattrocento"/>
                <a:sym typeface="Quattrocento"/>
              </a:defRPr>
            </a:lvl8pPr>
            <a:lvl9pPr rtl="0">
              <a:spcBef>
                <a:spcPts val="0"/>
              </a:spcBef>
              <a:defRPr baseline="0" sz="1400">
                <a:solidFill>
                  <a:schemeClr val="lt1"/>
                </a:solidFill>
                <a:latin typeface="Quattrocento"/>
                <a:ea typeface="Quattrocento"/>
                <a:cs typeface="Quattrocento"/>
                <a:sym typeface="Quattrocento"/>
              </a:defRPr>
            </a:lvl9pPr>
          </a:lstStyle>
          <a:p/>
        </p:txBody>
      </p:sp>
      <p:sp>
        <p:nvSpPr>
          <p:cNvPr id="25" name="Shape 25"/>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26" name="Shape 26"/>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27" name="Shape 27"/>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8" name="Shape 28"/>
        <p:cNvGrpSpPr/>
        <p:nvPr/>
      </p:nvGrpSpPr>
      <p:grpSpPr>
        <a:xfrm>
          <a:off x="0" y="0"/>
          <a:ext cx="0" cy="0"/>
          <a:chOff x="0" y="0"/>
          <a:chExt cx="0" cy="0"/>
        </a:xfrm>
      </p:grpSpPr>
      <p:sp>
        <p:nvSpPr>
          <p:cNvPr id="29" name="Shape 29"/>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buClr>
                <a:srgbClr val="EAD594"/>
              </a:buClr>
              <a:buFont typeface="Allerta"/>
              <a:buNone/>
              <a:defRPr b="1" baseline="0" sz="4100" cap="none">
                <a:solidFill>
                  <a:srgbClr val="EAD594"/>
                </a:solidFill>
                <a:latin typeface="Allerta"/>
                <a:ea typeface="Allerta"/>
                <a:cs typeface="Allerta"/>
                <a:sym typeface="Allerta"/>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0" name="Shape 30"/>
          <p:cNvSpPr txBox="1"/>
          <p:nvPr>
            <p:ph idx="1" type="body"/>
          </p:nvPr>
        </p:nvSpPr>
        <p:spPr>
          <a:xfrm>
            <a:off x="457200" y="1600200"/>
            <a:ext cx="4038599" cy="4525963"/>
          </a:xfrm>
          <a:prstGeom prst="rect">
            <a:avLst/>
          </a:prstGeom>
          <a:noFill/>
          <a:ln>
            <a:noFill/>
          </a:ln>
        </p:spPr>
        <p:txBody>
          <a:bodyPr anchorCtr="0" anchor="t" bIns="91425" lIns="91425" rIns="91425" tIns="91425"/>
          <a:lstStyle>
            <a:lvl1pPr rtl="0">
              <a:spcBef>
                <a:spcPts val="0"/>
              </a:spcBef>
              <a:defRPr sz="26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solidFill>
                  <a:schemeClr val="lt1"/>
                </a:solidFill>
                <a:latin typeface="Quattrocento"/>
                <a:ea typeface="Quattrocento"/>
                <a:cs typeface="Quattrocento"/>
                <a:sym typeface="Quattrocento"/>
              </a:defRPr>
            </a:lvl6pPr>
            <a:lvl7pPr rtl="0">
              <a:spcBef>
                <a:spcPts val="0"/>
              </a:spcBef>
              <a:defRPr sz="1600">
                <a:solidFill>
                  <a:schemeClr val="lt1"/>
                </a:solidFill>
                <a:latin typeface="Quattrocento"/>
                <a:ea typeface="Quattrocento"/>
                <a:cs typeface="Quattrocento"/>
                <a:sym typeface="Quattrocento"/>
              </a:defRPr>
            </a:lvl7pPr>
            <a:lvl8pPr rtl="0">
              <a:spcBef>
                <a:spcPts val="0"/>
              </a:spcBef>
              <a:defRPr sz="1400">
                <a:solidFill>
                  <a:schemeClr val="lt1"/>
                </a:solidFill>
                <a:latin typeface="Quattrocento"/>
                <a:ea typeface="Quattrocento"/>
                <a:cs typeface="Quattrocento"/>
                <a:sym typeface="Quattrocento"/>
              </a:defRPr>
            </a:lvl8pPr>
            <a:lvl9pPr rtl="0">
              <a:spcBef>
                <a:spcPts val="0"/>
              </a:spcBef>
              <a:defRPr baseline="0" sz="1400">
                <a:solidFill>
                  <a:schemeClr val="lt1"/>
                </a:solidFill>
                <a:latin typeface="Quattrocento"/>
                <a:ea typeface="Quattrocento"/>
                <a:cs typeface="Quattrocento"/>
                <a:sym typeface="Quattrocento"/>
              </a:defRPr>
            </a:lvl9pPr>
          </a:lstStyle>
          <a:p/>
        </p:txBody>
      </p:sp>
      <p:sp>
        <p:nvSpPr>
          <p:cNvPr id="31" name="Shape 31"/>
          <p:cNvSpPr txBox="1"/>
          <p:nvPr>
            <p:ph idx="2" type="body"/>
          </p:nvPr>
        </p:nvSpPr>
        <p:spPr>
          <a:xfrm>
            <a:off x="4648200" y="1600200"/>
            <a:ext cx="4038599" cy="4525963"/>
          </a:xfrm>
          <a:prstGeom prst="rect">
            <a:avLst/>
          </a:prstGeom>
          <a:noFill/>
          <a:ln>
            <a:noFill/>
          </a:ln>
        </p:spPr>
        <p:txBody>
          <a:bodyPr anchorCtr="0" anchor="t" bIns="91425" lIns="91425" rIns="91425" tIns="91425"/>
          <a:lstStyle>
            <a:lvl1pPr rtl="0">
              <a:spcBef>
                <a:spcPts val="0"/>
              </a:spcBef>
              <a:defRPr sz="26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solidFill>
                  <a:schemeClr val="lt1"/>
                </a:solidFill>
                <a:latin typeface="Quattrocento"/>
                <a:ea typeface="Quattrocento"/>
                <a:cs typeface="Quattrocento"/>
                <a:sym typeface="Quattrocento"/>
              </a:defRPr>
            </a:lvl6pPr>
            <a:lvl7pPr rtl="0">
              <a:spcBef>
                <a:spcPts val="0"/>
              </a:spcBef>
              <a:defRPr sz="1600">
                <a:solidFill>
                  <a:schemeClr val="lt1"/>
                </a:solidFill>
                <a:latin typeface="Quattrocento"/>
                <a:ea typeface="Quattrocento"/>
                <a:cs typeface="Quattrocento"/>
                <a:sym typeface="Quattrocento"/>
              </a:defRPr>
            </a:lvl7pPr>
            <a:lvl8pPr rtl="0">
              <a:spcBef>
                <a:spcPts val="0"/>
              </a:spcBef>
              <a:defRPr sz="1400">
                <a:solidFill>
                  <a:schemeClr val="lt1"/>
                </a:solidFill>
                <a:latin typeface="Quattrocento"/>
                <a:ea typeface="Quattrocento"/>
                <a:cs typeface="Quattrocento"/>
                <a:sym typeface="Quattrocento"/>
              </a:defRPr>
            </a:lvl8pPr>
            <a:lvl9pPr rtl="0">
              <a:spcBef>
                <a:spcPts val="0"/>
              </a:spcBef>
              <a:defRPr baseline="0" sz="1400">
                <a:solidFill>
                  <a:schemeClr val="lt1"/>
                </a:solidFill>
                <a:latin typeface="Quattrocento"/>
                <a:ea typeface="Quattrocento"/>
                <a:cs typeface="Quattrocento"/>
                <a:sym typeface="Quattrocento"/>
              </a:defRPr>
            </a:lvl9pPr>
          </a:lstStyle>
          <a:p/>
        </p:txBody>
      </p:sp>
      <p:sp>
        <p:nvSpPr>
          <p:cNvPr id="32" name="Shape 32"/>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33" name="Shape 33"/>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34" name="Shape 34"/>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35" name="Shape 35"/>
        <p:cNvGrpSpPr/>
        <p:nvPr/>
      </p:nvGrpSpPr>
      <p:grpSpPr>
        <a:xfrm>
          <a:off x="0" y="0"/>
          <a:ext cx="0" cy="0"/>
          <a:chOff x="0" y="0"/>
          <a:chExt cx="0" cy="0"/>
        </a:xfrm>
      </p:grpSpPr>
      <p:sp>
        <p:nvSpPr>
          <p:cNvPr id="36" name="Shape 36"/>
          <p:cNvSpPr txBox="1"/>
          <p:nvPr>
            <p:ph type="title"/>
          </p:nvPr>
        </p:nvSpPr>
        <p:spPr>
          <a:xfrm>
            <a:off x="457200" y="273050"/>
            <a:ext cx="8229600" cy="1143000"/>
          </a:xfrm>
          <a:prstGeom prst="rect">
            <a:avLst/>
          </a:prstGeom>
          <a:noFill/>
          <a:ln>
            <a:noFill/>
          </a:ln>
        </p:spPr>
        <p:txBody>
          <a:bodyPr anchorCtr="0" anchor="ctr"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7" name="Shape 37"/>
          <p:cNvSpPr txBox="1"/>
          <p:nvPr>
            <p:ph idx="1" type="body"/>
          </p:nvPr>
        </p:nvSpPr>
        <p:spPr>
          <a:xfrm>
            <a:off x="457200" y="1535112"/>
            <a:ext cx="4040187" cy="750887"/>
          </a:xfrm>
          <a:prstGeom prst="rect">
            <a:avLst/>
          </a:prstGeom>
          <a:noFill/>
          <a:ln>
            <a:noFill/>
          </a:ln>
        </p:spPr>
        <p:txBody>
          <a:bodyPr anchorCtr="0" anchor="ctr" bIns="91425" lIns="91425" rIns="91425" tIns="91425"/>
          <a:lstStyle>
            <a:lvl1pPr indent="0" marL="0" rtl="0">
              <a:spcBef>
                <a:spcPts val="0"/>
              </a:spcBef>
              <a:buClr>
                <a:schemeClr val="lt1"/>
              </a:buClr>
              <a:buFont typeface="Quattrocento"/>
              <a:buNone/>
              <a:defRPr b="0" baseline="0" sz="2400" cap="none">
                <a:solidFill>
                  <a:schemeClr val="lt1"/>
                </a:solidFill>
              </a:defRPr>
            </a:lvl1pPr>
            <a:lvl2pPr rtl="0">
              <a:spcBef>
                <a:spcPts val="0"/>
              </a:spcBef>
              <a:buFont typeface="Quattrocento"/>
              <a:buNone/>
              <a:defRPr b="1" sz="2000"/>
            </a:lvl2pPr>
            <a:lvl3pPr rtl="0">
              <a:spcBef>
                <a:spcPts val="0"/>
              </a:spcBef>
              <a:buFont typeface="Quattrocento"/>
              <a:buNone/>
              <a:defRPr b="1" sz="1800"/>
            </a:lvl3pPr>
            <a:lvl4pPr rtl="0">
              <a:spcBef>
                <a:spcPts val="0"/>
              </a:spcBef>
              <a:buFont typeface="Quattrocento"/>
              <a:buNone/>
              <a:defRPr b="1" sz="1600"/>
            </a:lvl4pPr>
            <a:lvl5pPr rtl="0">
              <a:spcBef>
                <a:spcPts val="0"/>
              </a:spcBef>
              <a:buFont typeface="Quattrocento"/>
              <a:buNone/>
              <a:defRPr b="1" sz="1600"/>
            </a:lvl5pPr>
            <a:lvl6pPr rtl="0">
              <a:spcBef>
                <a:spcPts val="0"/>
              </a:spcBef>
              <a:defRPr sz="1800">
                <a:solidFill>
                  <a:schemeClr val="lt1"/>
                </a:solidFill>
                <a:latin typeface="Quattrocento"/>
                <a:ea typeface="Quattrocento"/>
                <a:cs typeface="Quattrocento"/>
                <a:sym typeface="Quattrocento"/>
              </a:defRPr>
            </a:lvl6pPr>
            <a:lvl7pPr rtl="0">
              <a:spcBef>
                <a:spcPts val="0"/>
              </a:spcBef>
              <a:defRPr sz="1600">
                <a:solidFill>
                  <a:schemeClr val="lt1"/>
                </a:solidFill>
                <a:latin typeface="Quattrocento"/>
                <a:ea typeface="Quattrocento"/>
                <a:cs typeface="Quattrocento"/>
                <a:sym typeface="Quattrocento"/>
              </a:defRPr>
            </a:lvl7pPr>
            <a:lvl8pPr rtl="0">
              <a:spcBef>
                <a:spcPts val="0"/>
              </a:spcBef>
              <a:defRPr sz="1400">
                <a:solidFill>
                  <a:schemeClr val="lt1"/>
                </a:solidFill>
                <a:latin typeface="Quattrocento"/>
                <a:ea typeface="Quattrocento"/>
                <a:cs typeface="Quattrocento"/>
                <a:sym typeface="Quattrocento"/>
              </a:defRPr>
            </a:lvl8pPr>
            <a:lvl9pPr rtl="0">
              <a:spcBef>
                <a:spcPts val="0"/>
              </a:spcBef>
              <a:defRPr baseline="0" sz="1400">
                <a:solidFill>
                  <a:schemeClr val="lt1"/>
                </a:solidFill>
                <a:latin typeface="Quattrocento"/>
                <a:ea typeface="Quattrocento"/>
                <a:cs typeface="Quattrocento"/>
                <a:sym typeface="Quattrocento"/>
              </a:defRPr>
            </a:lvl9pPr>
          </a:lstStyle>
          <a:p/>
        </p:txBody>
      </p:sp>
      <p:sp>
        <p:nvSpPr>
          <p:cNvPr id="38" name="Shape 38"/>
          <p:cNvSpPr txBox="1"/>
          <p:nvPr>
            <p:ph idx="2" type="body"/>
          </p:nvPr>
        </p:nvSpPr>
        <p:spPr>
          <a:xfrm>
            <a:off x="4645025" y="1535112"/>
            <a:ext cx="4041774" cy="750887"/>
          </a:xfrm>
          <a:prstGeom prst="rect">
            <a:avLst/>
          </a:prstGeom>
          <a:noFill/>
          <a:ln>
            <a:noFill/>
          </a:ln>
        </p:spPr>
        <p:txBody>
          <a:bodyPr anchorCtr="0" anchor="ctr" bIns="91425" lIns="91425" rIns="91425" tIns="91425"/>
          <a:lstStyle>
            <a:lvl1pPr indent="0" marL="0" rtl="0">
              <a:spcBef>
                <a:spcPts val="0"/>
              </a:spcBef>
              <a:buClr>
                <a:schemeClr val="lt1"/>
              </a:buClr>
              <a:buFont typeface="Quattrocento"/>
              <a:buNone/>
              <a:defRPr b="0" baseline="0" sz="2400" cap="none">
                <a:solidFill>
                  <a:schemeClr val="lt1"/>
                </a:solidFill>
              </a:defRPr>
            </a:lvl1pPr>
            <a:lvl2pPr rtl="0">
              <a:spcBef>
                <a:spcPts val="0"/>
              </a:spcBef>
              <a:buFont typeface="Quattrocento"/>
              <a:buNone/>
              <a:defRPr b="1" sz="2000"/>
            </a:lvl2pPr>
            <a:lvl3pPr rtl="0">
              <a:spcBef>
                <a:spcPts val="0"/>
              </a:spcBef>
              <a:buFont typeface="Quattrocento"/>
              <a:buNone/>
              <a:defRPr b="1" sz="1800"/>
            </a:lvl3pPr>
            <a:lvl4pPr rtl="0">
              <a:spcBef>
                <a:spcPts val="0"/>
              </a:spcBef>
              <a:buFont typeface="Quattrocento"/>
              <a:buNone/>
              <a:defRPr b="1" sz="1600"/>
            </a:lvl4pPr>
            <a:lvl5pPr rtl="0">
              <a:spcBef>
                <a:spcPts val="0"/>
              </a:spcBef>
              <a:buFont typeface="Quattrocento"/>
              <a:buNone/>
              <a:defRPr b="1" sz="1600"/>
            </a:lvl5pPr>
            <a:lvl6pPr rtl="0">
              <a:spcBef>
                <a:spcPts val="0"/>
              </a:spcBef>
              <a:defRPr sz="1800">
                <a:solidFill>
                  <a:schemeClr val="lt1"/>
                </a:solidFill>
                <a:latin typeface="Quattrocento"/>
                <a:ea typeface="Quattrocento"/>
                <a:cs typeface="Quattrocento"/>
                <a:sym typeface="Quattrocento"/>
              </a:defRPr>
            </a:lvl6pPr>
            <a:lvl7pPr rtl="0">
              <a:spcBef>
                <a:spcPts val="0"/>
              </a:spcBef>
              <a:defRPr sz="1600">
                <a:solidFill>
                  <a:schemeClr val="lt1"/>
                </a:solidFill>
                <a:latin typeface="Quattrocento"/>
                <a:ea typeface="Quattrocento"/>
                <a:cs typeface="Quattrocento"/>
                <a:sym typeface="Quattrocento"/>
              </a:defRPr>
            </a:lvl7pPr>
            <a:lvl8pPr rtl="0">
              <a:spcBef>
                <a:spcPts val="0"/>
              </a:spcBef>
              <a:defRPr sz="1400">
                <a:solidFill>
                  <a:schemeClr val="lt1"/>
                </a:solidFill>
                <a:latin typeface="Quattrocento"/>
                <a:ea typeface="Quattrocento"/>
                <a:cs typeface="Quattrocento"/>
                <a:sym typeface="Quattrocento"/>
              </a:defRPr>
            </a:lvl8pPr>
            <a:lvl9pPr rtl="0">
              <a:spcBef>
                <a:spcPts val="0"/>
              </a:spcBef>
              <a:defRPr baseline="0" sz="1400">
                <a:solidFill>
                  <a:schemeClr val="lt1"/>
                </a:solidFill>
                <a:latin typeface="Quattrocento"/>
                <a:ea typeface="Quattrocento"/>
                <a:cs typeface="Quattrocento"/>
                <a:sym typeface="Quattrocento"/>
              </a:defRPr>
            </a:lvl9pPr>
          </a:lstStyle>
          <a:p/>
        </p:txBody>
      </p:sp>
      <p:sp>
        <p:nvSpPr>
          <p:cNvPr id="39" name="Shape 39"/>
          <p:cNvSpPr txBox="1"/>
          <p:nvPr>
            <p:ph idx="3" type="body"/>
          </p:nvPr>
        </p:nvSpPr>
        <p:spPr>
          <a:xfrm>
            <a:off x="457200" y="2362200"/>
            <a:ext cx="4040187" cy="3763962"/>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800">
                <a:solidFill>
                  <a:schemeClr val="lt1"/>
                </a:solidFill>
                <a:latin typeface="Quattrocento"/>
                <a:ea typeface="Quattrocento"/>
                <a:cs typeface="Quattrocento"/>
                <a:sym typeface="Quattrocento"/>
              </a:defRPr>
            </a:lvl6pPr>
            <a:lvl7pPr rtl="0">
              <a:spcBef>
                <a:spcPts val="0"/>
              </a:spcBef>
              <a:defRPr sz="1600">
                <a:solidFill>
                  <a:schemeClr val="lt1"/>
                </a:solidFill>
                <a:latin typeface="Quattrocento"/>
                <a:ea typeface="Quattrocento"/>
                <a:cs typeface="Quattrocento"/>
                <a:sym typeface="Quattrocento"/>
              </a:defRPr>
            </a:lvl7pPr>
            <a:lvl8pPr rtl="0">
              <a:spcBef>
                <a:spcPts val="0"/>
              </a:spcBef>
              <a:defRPr sz="1400">
                <a:solidFill>
                  <a:schemeClr val="lt1"/>
                </a:solidFill>
                <a:latin typeface="Quattrocento"/>
                <a:ea typeface="Quattrocento"/>
                <a:cs typeface="Quattrocento"/>
                <a:sym typeface="Quattrocento"/>
              </a:defRPr>
            </a:lvl8pPr>
            <a:lvl9pPr rtl="0">
              <a:spcBef>
                <a:spcPts val="0"/>
              </a:spcBef>
              <a:defRPr baseline="0" sz="1400">
                <a:solidFill>
                  <a:schemeClr val="lt1"/>
                </a:solidFill>
                <a:latin typeface="Quattrocento"/>
                <a:ea typeface="Quattrocento"/>
                <a:cs typeface="Quattrocento"/>
                <a:sym typeface="Quattrocento"/>
              </a:defRPr>
            </a:lvl9pPr>
          </a:lstStyle>
          <a:p/>
        </p:txBody>
      </p:sp>
      <p:sp>
        <p:nvSpPr>
          <p:cNvPr id="40" name="Shape 40"/>
          <p:cNvSpPr txBox="1"/>
          <p:nvPr>
            <p:ph idx="4" type="body"/>
          </p:nvPr>
        </p:nvSpPr>
        <p:spPr>
          <a:xfrm>
            <a:off x="4645025" y="2362200"/>
            <a:ext cx="4041774" cy="3763962"/>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800">
                <a:solidFill>
                  <a:schemeClr val="lt1"/>
                </a:solidFill>
                <a:latin typeface="Quattrocento"/>
                <a:ea typeface="Quattrocento"/>
                <a:cs typeface="Quattrocento"/>
                <a:sym typeface="Quattrocento"/>
              </a:defRPr>
            </a:lvl6pPr>
            <a:lvl7pPr rtl="0">
              <a:spcBef>
                <a:spcPts val="0"/>
              </a:spcBef>
              <a:defRPr sz="1600">
                <a:solidFill>
                  <a:schemeClr val="lt1"/>
                </a:solidFill>
                <a:latin typeface="Quattrocento"/>
                <a:ea typeface="Quattrocento"/>
                <a:cs typeface="Quattrocento"/>
                <a:sym typeface="Quattrocento"/>
              </a:defRPr>
            </a:lvl7pPr>
            <a:lvl8pPr rtl="0">
              <a:spcBef>
                <a:spcPts val="0"/>
              </a:spcBef>
              <a:defRPr sz="1400">
                <a:solidFill>
                  <a:schemeClr val="lt1"/>
                </a:solidFill>
                <a:latin typeface="Quattrocento"/>
                <a:ea typeface="Quattrocento"/>
                <a:cs typeface="Quattrocento"/>
                <a:sym typeface="Quattrocento"/>
              </a:defRPr>
            </a:lvl8pPr>
            <a:lvl9pPr rtl="0">
              <a:spcBef>
                <a:spcPts val="0"/>
              </a:spcBef>
              <a:defRPr baseline="0" sz="1400">
                <a:solidFill>
                  <a:schemeClr val="lt1"/>
                </a:solidFill>
                <a:latin typeface="Quattrocento"/>
                <a:ea typeface="Quattrocento"/>
                <a:cs typeface="Quattrocento"/>
                <a:sym typeface="Quattrocento"/>
              </a:defRPr>
            </a:lvl9pPr>
          </a:lstStyle>
          <a:p/>
        </p:txBody>
      </p:sp>
      <p:sp>
        <p:nvSpPr>
          <p:cNvPr id="41" name="Shape 41"/>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42" name="Shape 42"/>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43" name="Shape 43"/>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4" name="Shape 44"/>
        <p:cNvGrpSpPr/>
        <p:nvPr/>
      </p:nvGrpSpPr>
      <p:grpSpPr>
        <a:xfrm>
          <a:off x="0" y="0"/>
          <a:ext cx="0" cy="0"/>
          <a:chOff x="0" y="0"/>
          <a:chExt cx="0" cy="0"/>
        </a:xfrm>
      </p:grpSpPr>
      <p:sp>
        <p:nvSpPr>
          <p:cNvPr id="45" name="Shape 45"/>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buClr>
                <a:srgbClr val="EAD594"/>
              </a:buClr>
              <a:buFont typeface="Allerta"/>
              <a:buNone/>
              <a:defRPr b="1" baseline="0" sz="4100" cap="none">
                <a:solidFill>
                  <a:srgbClr val="EAD594"/>
                </a:solidFill>
                <a:latin typeface="Allerta"/>
                <a:ea typeface="Allerta"/>
                <a:cs typeface="Allerta"/>
                <a:sym typeface="Allerta"/>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6" name="Shape 46"/>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47" name="Shape 47"/>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48" name="Shape 48"/>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9" name="Shape 49"/>
        <p:cNvGrpSpPr/>
        <p:nvPr/>
      </p:nvGrpSpPr>
      <p:grpSpPr>
        <a:xfrm>
          <a:off x="0" y="0"/>
          <a:ext cx="0" cy="0"/>
          <a:chOff x="0" y="0"/>
          <a:chExt cx="0" cy="0"/>
        </a:xfrm>
      </p:grpSpPr>
      <p:sp>
        <p:nvSpPr>
          <p:cNvPr id="50" name="Shape 50"/>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51" name="Shape 51"/>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52" name="Shape 52"/>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3" name="Shape 53"/>
        <p:cNvGrpSpPr/>
        <p:nvPr/>
      </p:nvGrpSpPr>
      <p:grpSpPr>
        <a:xfrm>
          <a:off x="0" y="0"/>
          <a:ext cx="0" cy="0"/>
          <a:chOff x="0" y="0"/>
          <a:chExt cx="0" cy="0"/>
        </a:xfrm>
      </p:grpSpPr>
      <p:sp>
        <p:nvSpPr>
          <p:cNvPr id="54" name="Shape 54"/>
          <p:cNvSpPr txBox="1"/>
          <p:nvPr>
            <p:ph type="title"/>
          </p:nvPr>
        </p:nvSpPr>
        <p:spPr>
          <a:xfrm>
            <a:off x="457200" y="273050"/>
            <a:ext cx="3008313" cy="1162049"/>
          </a:xfrm>
          <a:prstGeom prst="rect">
            <a:avLst/>
          </a:prstGeom>
          <a:noFill/>
          <a:ln>
            <a:noFill/>
          </a:ln>
        </p:spPr>
        <p:txBody>
          <a:bodyPr anchorCtr="0" anchor="b" bIns="91425" lIns="91425" rIns="91425" tIns="91425"/>
          <a:lstStyle>
            <a:lvl1pPr rtl="0" algn="l">
              <a:spcBef>
                <a:spcPts val="0"/>
              </a:spcBef>
              <a:buClr>
                <a:srgbClr val="F4DB8A"/>
              </a:buClr>
              <a:buFont typeface="Allerta"/>
              <a:buNone/>
              <a:defRPr b="0" sz="2200">
                <a:solidFill>
                  <a:srgbClr val="F4DB8A"/>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5" name="Shape 55"/>
          <p:cNvSpPr txBox="1"/>
          <p:nvPr>
            <p:ph idx="1" type="body"/>
          </p:nvPr>
        </p:nvSpPr>
        <p:spPr>
          <a:xfrm>
            <a:off x="457200" y="1524000"/>
            <a:ext cx="3008313" cy="4602162"/>
          </a:xfrm>
          <a:prstGeom prst="rect">
            <a:avLst/>
          </a:prstGeom>
          <a:noFill/>
          <a:ln>
            <a:noFill/>
          </a:ln>
        </p:spPr>
        <p:txBody>
          <a:bodyPr anchorCtr="0" anchor="t" bIns="91425" lIns="91425" rIns="91425" tIns="91425"/>
          <a:lstStyle>
            <a:lvl1pPr indent="0" marL="0" rtl="0">
              <a:spcBef>
                <a:spcPts val="0"/>
              </a:spcBef>
              <a:buFont typeface="Quattrocento"/>
              <a:buNone/>
              <a:defRPr sz="1400"/>
            </a:lvl1pPr>
            <a:lvl2pPr rtl="0">
              <a:spcBef>
                <a:spcPts val="0"/>
              </a:spcBef>
              <a:buFont typeface="Quattrocento"/>
              <a:buNone/>
              <a:defRPr sz="1200"/>
            </a:lvl2pPr>
            <a:lvl3pPr rtl="0">
              <a:spcBef>
                <a:spcPts val="0"/>
              </a:spcBef>
              <a:buFont typeface="Quattrocento"/>
              <a:buNone/>
              <a:defRPr sz="1000"/>
            </a:lvl3pPr>
            <a:lvl4pPr rtl="0">
              <a:spcBef>
                <a:spcPts val="0"/>
              </a:spcBef>
              <a:buFont typeface="Quattrocento"/>
              <a:buNone/>
              <a:defRPr sz="900"/>
            </a:lvl4pPr>
            <a:lvl5pPr rtl="0">
              <a:spcBef>
                <a:spcPts val="0"/>
              </a:spcBef>
              <a:buFont typeface="Quattrocento"/>
              <a:buNone/>
              <a:defRPr sz="900"/>
            </a:lvl5pPr>
            <a:lvl6pPr rtl="0">
              <a:spcBef>
                <a:spcPts val="0"/>
              </a:spcBef>
              <a:defRPr sz="1800">
                <a:solidFill>
                  <a:schemeClr val="lt1"/>
                </a:solidFill>
                <a:latin typeface="Quattrocento"/>
                <a:ea typeface="Quattrocento"/>
                <a:cs typeface="Quattrocento"/>
                <a:sym typeface="Quattrocento"/>
              </a:defRPr>
            </a:lvl6pPr>
            <a:lvl7pPr rtl="0">
              <a:spcBef>
                <a:spcPts val="0"/>
              </a:spcBef>
              <a:defRPr sz="1600">
                <a:solidFill>
                  <a:schemeClr val="lt1"/>
                </a:solidFill>
                <a:latin typeface="Quattrocento"/>
                <a:ea typeface="Quattrocento"/>
                <a:cs typeface="Quattrocento"/>
                <a:sym typeface="Quattrocento"/>
              </a:defRPr>
            </a:lvl7pPr>
            <a:lvl8pPr rtl="0">
              <a:spcBef>
                <a:spcPts val="0"/>
              </a:spcBef>
              <a:defRPr sz="1400">
                <a:solidFill>
                  <a:schemeClr val="lt1"/>
                </a:solidFill>
                <a:latin typeface="Quattrocento"/>
                <a:ea typeface="Quattrocento"/>
                <a:cs typeface="Quattrocento"/>
                <a:sym typeface="Quattrocento"/>
              </a:defRPr>
            </a:lvl8pPr>
            <a:lvl9pPr rtl="0">
              <a:spcBef>
                <a:spcPts val="0"/>
              </a:spcBef>
              <a:defRPr baseline="0" sz="1400">
                <a:solidFill>
                  <a:schemeClr val="lt1"/>
                </a:solidFill>
                <a:latin typeface="Quattrocento"/>
                <a:ea typeface="Quattrocento"/>
                <a:cs typeface="Quattrocento"/>
                <a:sym typeface="Quattrocento"/>
              </a:defRPr>
            </a:lvl9pPr>
          </a:lstStyle>
          <a:p/>
        </p:txBody>
      </p:sp>
      <p:sp>
        <p:nvSpPr>
          <p:cNvPr id="56" name="Shape 56"/>
          <p:cNvSpPr txBox="1"/>
          <p:nvPr>
            <p:ph idx="2" type="body"/>
          </p:nvPr>
        </p:nvSpPr>
        <p:spPr>
          <a:xfrm>
            <a:off x="3575050" y="273050"/>
            <a:ext cx="5111750" cy="5853112"/>
          </a:xfrm>
          <a:prstGeom prst="rect">
            <a:avLst/>
          </a:prstGeom>
          <a:noFill/>
          <a:ln>
            <a:noFill/>
          </a:ln>
        </p:spPr>
        <p:txBody>
          <a:bodyPr anchorCtr="0" anchor="t" bIns="91425" lIns="91425" rIns="91425" tIns="91425"/>
          <a:lstStyle>
            <a:lvl1pPr rtl="0">
              <a:spcBef>
                <a:spcPts val="0"/>
              </a:spcBef>
              <a:defRPr sz="2600"/>
            </a:lvl1pPr>
            <a:lvl2pPr rtl="0">
              <a:spcBef>
                <a:spcPts val="0"/>
              </a:spcBef>
              <a:defRPr sz="2400"/>
            </a:lvl2pPr>
            <a:lvl3pPr rtl="0">
              <a:spcBef>
                <a:spcPts val="0"/>
              </a:spcBef>
              <a:defRPr sz="2200"/>
            </a:lvl3pPr>
            <a:lvl4pPr rtl="0">
              <a:spcBef>
                <a:spcPts val="0"/>
              </a:spcBef>
              <a:defRPr sz="2000"/>
            </a:lvl4pPr>
            <a:lvl5pPr rtl="0">
              <a:spcBef>
                <a:spcPts val="0"/>
              </a:spcBef>
              <a:defRPr sz="1800"/>
            </a:lvl5pPr>
            <a:lvl6pPr rtl="0">
              <a:spcBef>
                <a:spcPts val="0"/>
              </a:spcBef>
              <a:defRPr sz="1800">
                <a:solidFill>
                  <a:schemeClr val="lt1"/>
                </a:solidFill>
                <a:latin typeface="Quattrocento"/>
                <a:ea typeface="Quattrocento"/>
                <a:cs typeface="Quattrocento"/>
                <a:sym typeface="Quattrocento"/>
              </a:defRPr>
            </a:lvl6pPr>
            <a:lvl7pPr rtl="0">
              <a:spcBef>
                <a:spcPts val="0"/>
              </a:spcBef>
              <a:defRPr sz="1600">
                <a:solidFill>
                  <a:schemeClr val="lt1"/>
                </a:solidFill>
                <a:latin typeface="Quattrocento"/>
                <a:ea typeface="Quattrocento"/>
                <a:cs typeface="Quattrocento"/>
                <a:sym typeface="Quattrocento"/>
              </a:defRPr>
            </a:lvl7pPr>
            <a:lvl8pPr rtl="0">
              <a:spcBef>
                <a:spcPts val="0"/>
              </a:spcBef>
              <a:defRPr sz="1400">
                <a:solidFill>
                  <a:schemeClr val="lt1"/>
                </a:solidFill>
                <a:latin typeface="Quattrocento"/>
                <a:ea typeface="Quattrocento"/>
                <a:cs typeface="Quattrocento"/>
                <a:sym typeface="Quattrocento"/>
              </a:defRPr>
            </a:lvl8pPr>
            <a:lvl9pPr rtl="0">
              <a:spcBef>
                <a:spcPts val="0"/>
              </a:spcBef>
              <a:defRPr baseline="0" sz="1400">
                <a:solidFill>
                  <a:schemeClr val="lt1"/>
                </a:solidFill>
                <a:latin typeface="Quattrocento"/>
                <a:ea typeface="Quattrocento"/>
                <a:cs typeface="Quattrocento"/>
                <a:sym typeface="Quattrocento"/>
              </a:defRPr>
            </a:lvl9pPr>
          </a:lstStyle>
          <a:p/>
        </p:txBody>
      </p:sp>
      <p:sp>
        <p:nvSpPr>
          <p:cNvPr id="57" name="Shape 57"/>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58" name="Shape 58"/>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59" name="Shape 59"/>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0" name="Shape 60"/>
        <p:cNvGrpSpPr/>
        <p:nvPr/>
      </p:nvGrpSpPr>
      <p:grpSpPr>
        <a:xfrm>
          <a:off x="0" y="0"/>
          <a:ext cx="0" cy="0"/>
          <a:chOff x="0" y="0"/>
          <a:chExt cx="0" cy="0"/>
        </a:xfrm>
      </p:grpSpPr>
      <p:sp>
        <p:nvSpPr>
          <p:cNvPr id="61" name="Shape 61"/>
          <p:cNvSpPr txBox="1"/>
          <p:nvPr>
            <p:ph type="title"/>
          </p:nvPr>
        </p:nvSpPr>
        <p:spPr>
          <a:xfrm>
            <a:off x="1828800" y="609600"/>
            <a:ext cx="5486399" cy="522288"/>
          </a:xfrm>
          <a:prstGeom prst="rect">
            <a:avLst/>
          </a:prstGeom>
          <a:noFill/>
          <a:ln>
            <a:noFill/>
          </a:ln>
        </p:spPr>
        <p:txBody>
          <a:bodyPr anchorCtr="0" anchor="b" bIns="91425" lIns="91425" rIns="91425" tIns="91425"/>
          <a:lstStyle>
            <a:lvl1pPr rtl="0" algn="ctr">
              <a:spcBef>
                <a:spcPts val="0"/>
              </a:spcBef>
              <a:buFont typeface="Allerta"/>
              <a:buNone/>
              <a:defRPr b="1" sz="2000"/>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2" name="Shape 62"/>
          <p:cNvSpPr/>
          <p:nvPr>
            <p:ph idx="2" type="pic"/>
          </p:nvPr>
        </p:nvSpPr>
        <p:spPr>
          <a:xfrm>
            <a:off x="1828800" y="1831975"/>
            <a:ext cx="5486399" cy="3962399"/>
          </a:xfrm>
          <a:prstGeom prst="rect">
            <a:avLst/>
          </a:prstGeom>
          <a:solidFill>
            <a:schemeClr val="dk2"/>
          </a:solidFill>
          <a:ln cap="sq" cmpd="sng" w="44450">
            <a:solidFill>
              <a:srgbClr val="FFFFFF"/>
            </a:solidFill>
            <a:prstDash val="solid"/>
            <a:miter/>
            <a:headEnd len="med" w="med" type="none"/>
            <a:tailEnd len="med" w="med" type="none"/>
          </a:ln>
        </p:spPr>
        <p:txBody>
          <a:bodyPr anchorCtr="0" anchor="t" bIns="91425" lIns="91425" rIns="91425" tIns="91425"/>
          <a:lstStyle>
            <a:lvl1pPr indent="0" marL="0" marR="0" rtl="0" algn="l">
              <a:spcBef>
                <a:spcPts val="0"/>
              </a:spcBef>
              <a:buClr>
                <a:srgbClr val="BABABA"/>
              </a:buClr>
              <a:buFont typeface="Quattrocento"/>
              <a:buNone/>
              <a:defRPr b="0" baseline="0" i="0" sz="3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63" name="Shape 63"/>
          <p:cNvSpPr txBox="1"/>
          <p:nvPr>
            <p:ph idx="1" type="body"/>
          </p:nvPr>
        </p:nvSpPr>
        <p:spPr>
          <a:xfrm>
            <a:off x="1828800" y="1166787"/>
            <a:ext cx="5486399" cy="530351"/>
          </a:xfrm>
          <a:prstGeom prst="rect">
            <a:avLst/>
          </a:prstGeom>
          <a:noFill/>
          <a:ln>
            <a:noFill/>
          </a:ln>
        </p:spPr>
        <p:txBody>
          <a:bodyPr anchorCtr="0" anchor="t" bIns="91425" lIns="91425" rIns="91425" tIns="91425"/>
          <a:lstStyle>
            <a:lvl1pPr indent="0" marL="0" rtl="0" algn="ctr">
              <a:spcBef>
                <a:spcPts val="0"/>
              </a:spcBef>
              <a:buFont typeface="Quattrocento"/>
              <a:buNone/>
              <a:defRPr sz="1400"/>
            </a:lvl1pPr>
            <a:lvl2pPr rtl="0">
              <a:spcBef>
                <a:spcPts val="0"/>
              </a:spcBef>
              <a:defRPr sz="1200"/>
            </a:lvl2pPr>
            <a:lvl3pPr rtl="0">
              <a:spcBef>
                <a:spcPts val="0"/>
              </a:spcBef>
              <a:defRPr sz="1000"/>
            </a:lvl3pPr>
            <a:lvl4pPr rtl="0">
              <a:spcBef>
                <a:spcPts val="0"/>
              </a:spcBef>
              <a:defRPr sz="900"/>
            </a:lvl4pPr>
            <a:lvl5pPr rtl="0">
              <a:spcBef>
                <a:spcPts val="0"/>
              </a:spcBef>
              <a:defRPr sz="900"/>
            </a:lvl5pPr>
            <a:lvl6pPr rtl="0">
              <a:spcBef>
                <a:spcPts val="0"/>
              </a:spcBef>
              <a:defRPr sz="1800">
                <a:solidFill>
                  <a:schemeClr val="lt1"/>
                </a:solidFill>
                <a:latin typeface="Quattrocento"/>
                <a:ea typeface="Quattrocento"/>
                <a:cs typeface="Quattrocento"/>
                <a:sym typeface="Quattrocento"/>
              </a:defRPr>
            </a:lvl6pPr>
            <a:lvl7pPr rtl="0">
              <a:spcBef>
                <a:spcPts val="0"/>
              </a:spcBef>
              <a:defRPr sz="1600">
                <a:solidFill>
                  <a:schemeClr val="lt1"/>
                </a:solidFill>
                <a:latin typeface="Quattrocento"/>
                <a:ea typeface="Quattrocento"/>
                <a:cs typeface="Quattrocento"/>
                <a:sym typeface="Quattrocento"/>
              </a:defRPr>
            </a:lvl7pPr>
            <a:lvl8pPr rtl="0">
              <a:spcBef>
                <a:spcPts val="0"/>
              </a:spcBef>
              <a:defRPr sz="1400">
                <a:solidFill>
                  <a:schemeClr val="lt1"/>
                </a:solidFill>
                <a:latin typeface="Quattrocento"/>
                <a:ea typeface="Quattrocento"/>
                <a:cs typeface="Quattrocento"/>
                <a:sym typeface="Quattrocento"/>
              </a:defRPr>
            </a:lvl8pPr>
            <a:lvl9pPr rtl="0">
              <a:spcBef>
                <a:spcPts val="0"/>
              </a:spcBef>
              <a:defRPr baseline="0" sz="1400">
                <a:solidFill>
                  <a:schemeClr val="lt1"/>
                </a:solidFill>
                <a:latin typeface="Quattrocento"/>
                <a:ea typeface="Quattrocento"/>
                <a:cs typeface="Quattrocento"/>
                <a:sym typeface="Quattrocento"/>
              </a:defRPr>
            </a:lvl9pPr>
          </a:lstStyle>
          <a:p/>
        </p:txBody>
      </p:sp>
      <p:sp>
        <p:nvSpPr>
          <p:cNvPr id="64" name="Shape 64"/>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65" name="Shape 65"/>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66" name="Shape 66"/>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0.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1">
            <a:alphaModFix/>
          </a:blip>
          <a:stretch>
            <a:fillRect b="0" l="0" r="0" t="0"/>
          </a:stretch>
        </a:blip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marL="0" marR="0" rtl="0" algn="ctr">
              <a:spcBef>
                <a:spcPts val="0"/>
              </a:spcBef>
              <a:buClr>
                <a:srgbClr val="EAD594"/>
              </a:buClr>
              <a:buFont typeface="Allerta"/>
              <a:buNone/>
              <a:defRPr b="1" baseline="0" i="0" sz="4100" u="none" cap="none" strike="noStrike">
                <a:solidFill>
                  <a:srgbClr val="EAD594"/>
                </a:solidFill>
                <a:latin typeface="Allerta"/>
                <a:ea typeface="Allerta"/>
                <a:cs typeface="Allerta"/>
                <a:sym typeface="Allerta"/>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6" name="Shape 6"/>
          <p:cNvSpPr txBox="1"/>
          <p:nvPr>
            <p:ph idx="1" type="body"/>
          </p:nvPr>
        </p:nvSpPr>
        <p:spPr>
          <a:xfrm>
            <a:off x="457200" y="1600200"/>
            <a:ext cx="8229600" cy="4709160"/>
          </a:xfrm>
          <a:prstGeom prst="rect">
            <a:avLst/>
          </a:prstGeom>
          <a:noFill/>
          <a:ln>
            <a:noFill/>
          </a:ln>
        </p:spPr>
        <p:txBody>
          <a:bodyPr anchorCtr="0" anchor="t" bIns="91425" lIns="91425" rIns="91425" tIns="91425"/>
          <a:lstStyle>
            <a:lvl1pPr indent="-306070" marL="548640" marR="0" rtl="0" algn="l">
              <a:spcBef>
                <a:spcPts val="560"/>
              </a:spcBef>
              <a:buClr>
                <a:srgbClr val="F9F9F9"/>
              </a:buClr>
              <a:buFont typeface="Noto Sans Symbols"/>
              <a:buChar char="⬜"/>
              <a:defRPr b="0" baseline="0" i="0" sz="2800" u="none" cap="none" strike="noStrike">
                <a:solidFill>
                  <a:schemeClr val="lt1"/>
                </a:solidFill>
                <a:latin typeface="Quattrocento"/>
                <a:ea typeface="Quattrocento"/>
                <a:cs typeface="Quattrocento"/>
                <a:sym typeface="Quattrocento"/>
              </a:defRPr>
            </a:lvl1pPr>
            <a:lvl2pPr indent="-162560" marL="868680" marR="0" rtl="0" algn="l">
              <a:spcBef>
                <a:spcPts val="480"/>
              </a:spcBef>
              <a:buClr>
                <a:schemeClr val="lt1"/>
              </a:buClr>
              <a:buFont typeface="Noto Sans Symbols"/>
              <a:buChar char="◼"/>
              <a:defRPr b="0" baseline="0" i="0" sz="2400" u="none" cap="none" strike="noStrike">
                <a:solidFill>
                  <a:schemeClr val="lt1"/>
                </a:solidFill>
                <a:latin typeface="Quattrocento"/>
                <a:ea typeface="Quattrocento"/>
                <a:cs typeface="Quattrocento"/>
                <a:sym typeface="Quattrocento"/>
              </a:defRPr>
            </a:lvl2pPr>
            <a:lvl3pPr indent="-99441" marL="1133856" marR="0" rtl="0" algn="l">
              <a:spcBef>
                <a:spcPts val="440"/>
              </a:spcBef>
              <a:buClr>
                <a:schemeClr val="lt1"/>
              </a:buClr>
              <a:buFont typeface="Noto Sans Symbols"/>
              <a:buChar char="▫"/>
              <a:defRPr b="0" baseline="0" i="0" sz="2200" u="none" cap="none" strike="noStrike">
                <a:solidFill>
                  <a:schemeClr val="lt1"/>
                </a:solidFill>
                <a:latin typeface="Quattrocento"/>
                <a:ea typeface="Quattrocento"/>
                <a:cs typeface="Quattrocento"/>
                <a:sym typeface="Quattrocento"/>
              </a:defRPr>
            </a:lvl3pPr>
            <a:lvl4pPr indent="-57911" marL="1353312" marR="0" rtl="0" algn="l">
              <a:spcBef>
                <a:spcPts val="400"/>
              </a:spcBef>
              <a:buClr>
                <a:schemeClr val="lt1"/>
              </a:buClr>
              <a:buFont typeface="Noto Sans Symbols"/>
              <a:buChar char="●"/>
              <a:defRPr b="0" baseline="0" i="0" sz="2000" u="none" cap="none" strike="noStrike">
                <a:solidFill>
                  <a:schemeClr val="lt1"/>
                </a:solidFill>
                <a:latin typeface="Quattrocento"/>
                <a:ea typeface="Quattrocento"/>
                <a:cs typeface="Quattrocento"/>
                <a:sym typeface="Quattrocento"/>
              </a:defRPr>
            </a:lvl4pPr>
            <a:lvl5pPr indent="-59436" marL="1545336" marR="0" rtl="0" algn="l">
              <a:spcBef>
                <a:spcPts val="400"/>
              </a:spcBef>
              <a:buClr>
                <a:schemeClr val="lt1"/>
              </a:buClr>
              <a:buFont typeface="Noto Sans Symbols"/>
              <a:buChar char="◾"/>
              <a:defRPr b="0" baseline="0" i="0" sz="2000" u="none" cap="none" strike="noStrike">
                <a:solidFill>
                  <a:schemeClr val="lt1"/>
                </a:solidFill>
                <a:latin typeface="Quattrocento"/>
                <a:ea typeface="Quattrocento"/>
                <a:cs typeface="Quattrocento"/>
                <a:sym typeface="Quattrocento"/>
              </a:defRPr>
            </a:lvl5pPr>
            <a:lvl6pPr indent="-75692" marL="1764792" marR="0" rtl="0" algn="l">
              <a:spcBef>
                <a:spcPts val="360"/>
              </a:spcBef>
              <a:buClr>
                <a:schemeClr val="lt1"/>
              </a:buClr>
              <a:buFont typeface="Noto Sans Symbols"/>
              <a:buChar char="●"/>
              <a:defRPr b="0" baseline="0" i="0" sz="1800" u="none" cap="none" strike="noStrike">
                <a:solidFill>
                  <a:schemeClr val="lt1"/>
                </a:solidFill>
                <a:latin typeface="Quattrocento"/>
                <a:ea typeface="Quattrocento"/>
                <a:cs typeface="Quattrocento"/>
                <a:sym typeface="Quattrocento"/>
              </a:defRPr>
            </a:lvl6pPr>
            <a:lvl7pPr indent="-86360" marL="1965960" marR="0" rtl="0" algn="l">
              <a:spcBef>
                <a:spcPts val="320"/>
              </a:spcBef>
              <a:buClr>
                <a:schemeClr val="lt1"/>
              </a:buClr>
              <a:buFont typeface="Noto Sans Symbols"/>
              <a:buChar char="⚫"/>
              <a:defRPr b="0" baseline="0" i="0" sz="1600" u="none" cap="none" strike="noStrike">
                <a:solidFill>
                  <a:schemeClr val="lt1"/>
                </a:solidFill>
                <a:latin typeface="Quattrocento"/>
                <a:ea typeface="Quattrocento"/>
                <a:cs typeface="Quattrocento"/>
                <a:sym typeface="Quattrocento"/>
              </a:defRPr>
            </a:lvl7pPr>
            <a:lvl8pPr indent="-97027" marL="2167128" marR="0" rtl="0" algn="l">
              <a:spcBef>
                <a:spcPts val="280"/>
              </a:spcBef>
              <a:buClr>
                <a:schemeClr val="lt1"/>
              </a:buClr>
              <a:buFont typeface="Noto Sans Symbols"/>
              <a:buChar char="⚫"/>
              <a:defRPr b="0" baseline="0" i="0" sz="1400" u="none" cap="none" strike="noStrike">
                <a:solidFill>
                  <a:schemeClr val="lt1"/>
                </a:solidFill>
                <a:latin typeface="Quattrocento"/>
                <a:ea typeface="Quattrocento"/>
                <a:cs typeface="Quattrocento"/>
                <a:sym typeface="Quattrocento"/>
              </a:defRPr>
            </a:lvl8pPr>
            <a:lvl9pPr indent="-94995" marL="2368296" marR="0" rtl="0" algn="l">
              <a:spcBef>
                <a:spcPts val="280"/>
              </a:spcBef>
              <a:buClr>
                <a:schemeClr val="lt1"/>
              </a:buClr>
              <a:buFont typeface="Noto Sans Symbols"/>
              <a:buChar char="⚫"/>
              <a:defRPr b="0" baseline="0" i="0" sz="1400" u="none" cap="none" strike="noStrike">
                <a:solidFill>
                  <a:schemeClr val="lt1"/>
                </a:solidFill>
                <a:latin typeface="Quattrocento"/>
                <a:ea typeface="Quattrocento"/>
                <a:cs typeface="Quattrocento"/>
                <a:sym typeface="Quattrocento"/>
              </a:defRPr>
            </a:lvl9pPr>
          </a:lstStyle>
          <a:p/>
        </p:txBody>
      </p:sp>
      <p:sp>
        <p:nvSpPr>
          <p:cNvPr id="7" name="Shape 7"/>
          <p:cNvSpPr txBox="1"/>
          <p:nvPr>
            <p:ph idx="10" type="dt"/>
          </p:nvPr>
        </p:nvSpPr>
        <p:spPr>
          <a:xfrm>
            <a:off x="457200" y="6416675"/>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8" name="Shape 8"/>
          <p:cNvSpPr txBox="1"/>
          <p:nvPr>
            <p:ph idx="11" type="ftr"/>
          </p:nvPr>
        </p:nvSpPr>
        <p:spPr>
          <a:xfrm>
            <a:off x="3124200" y="6416675"/>
            <a:ext cx="2895600" cy="365125"/>
          </a:xfrm>
          <a:prstGeom prst="rect">
            <a:avLst/>
          </a:prstGeom>
          <a:noFill/>
          <a:ln>
            <a:noFill/>
          </a:ln>
        </p:spPr>
        <p:txBody>
          <a:bodyPr anchorCtr="0" anchor="b" bIns="91425" lIns="91425" rIns="91425" tIns="91425"/>
          <a:lstStyle>
            <a:lvl1pPr indent="0" marL="0" marR="0" rtl="0" algn="ctr">
              <a:spcBef>
                <a:spcPts val="0"/>
              </a:spcBef>
              <a:defRPr b="0" baseline="0" i="0" sz="1200" u="none" cap="none" strike="noStrike">
                <a:solidFill>
                  <a:srgbClr val="BABABA"/>
                </a:solidFill>
                <a:latin typeface="Quattrocento"/>
                <a:ea typeface="Quattrocento"/>
                <a:cs typeface="Quattrocento"/>
                <a:sym typeface="Quattrocento"/>
              </a:defRPr>
            </a:lvl1pPr>
            <a:lvl2pPr indent="0" marL="457200" marR="0" rtl="0" algn="l">
              <a:spcBef>
                <a:spcPts val="0"/>
              </a:spcBef>
              <a:defRPr b="0" baseline="0" i="0" sz="1800" u="none" cap="none" strike="noStrike">
                <a:solidFill>
                  <a:schemeClr val="lt1"/>
                </a:solidFill>
                <a:latin typeface="Quattrocento"/>
                <a:ea typeface="Quattrocento"/>
                <a:cs typeface="Quattrocento"/>
                <a:sym typeface="Quattrocento"/>
              </a:defRPr>
            </a:lvl2pPr>
            <a:lvl3pPr indent="0" marL="914400" marR="0" rtl="0" algn="l">
              <a:spcBef>
                <a:spcPts val="0"/>
              </a:spcBef>
              <a:defRPr b="0" baseline="0" i="0" sz="1800" u="none" cap="none" strike="noStrike">
                <a:solidFill>
                  <a:schemeClr val="lt1"/>
                </a:solidFill>
                <a:latin typeface="Quattrocento"/>
                <a:ea typeface="Quattrocento"/>
                <a:cs typeface="Quattrocento"/>
                <a:sym typeface="Quattrocento"/>
              </a:defRPr>
            </a:lvl3pPr>
            <a:lvl4pPr indent="0" marL="1371600" marR="0" rtl="0" algn="l">
              <a:spcBef>
                <a:spcPts val="0"/>
              </a:spcBef>
              <a:defRPr b="0" baseline="0" i="0" sz="1800" u="none" cap="none" strike="noStrike">
                <a:solidFill>
                  <a:schemeClr val="lt1"/>
                </a:solidFill>
                <a:latin typeface="Quattrocento"/>
                <a:ea typeface="Quattrocento"/>
                <a:cs typeface="Quattrocento"/>
                <a:sym typeface="Quattrocento"/>
              </a:defRPr>
            </a:lvl4pPr>
            <a:lvl5pPr indent="0" marL="1828800" marR="0" rtl="0" algn="l">
              <a:spcBef>
                <a:spcPts val="0"/>
              </a:spcBef>
              <a:defRPr b="0" baseline="0" i="0" sz="1800" u="none" cap="none" strike="noStrike">
                <a:solidFill>
                  <a:schemeClr val="lt1"/>
                </a:solidFill>
                <a:latin typeface="Quattrocento"/>
                <a:ea typeface="Quattrocento"/>
                <a:cs typeface="Quattrocento"/>
                <a:sym typeface="Quattrocento"/>
              </a:defRPr>
            </a:lvl5pPr>
            <a:lvl6pPr indent="0" marL="2286000" marR="0" rtl="0" algn="l">
              <a:spcBef>
                <a:spcPts val="0"/>
              </a:spcBef>
              <a:defRPr b="0" baseline="0" i="0" sz="1800" u="none" cap="none" strike="noStrike">
                <a:solidFill>
                  <a:schemeClr val="lt1"/>
                </a:solidFill>
                <a:latin typeface="Quattrocento"/>
                <a:ea typeface="Quattrocento"/>
                <a:cs typeface="Quattrocento"/>
                <a:sym typeface="Quattrocento"/>
              </a:defRPr>
            </a:lvl6pPr>
            <a:lvl7pPr indent="0" marL="2743200" marR="0" rtl="0" algn="l">
              <a:spcBef>
                <a:spcPts val="0"/>
              </a:spcBef>
              <a:defRPr b="0" baseline="0" i="0" sz="1800" u="none" cap="none" strike="noStrike">
                <a:solidFill>
                  <a:schemeClr val="lt1"/>
                </a:solidFill>
                <a:latin typeface="Quattrocento"/>
                <a:ea typeface="Quattrocento"/>
                <a:cs typeface="Quattrocento"/>
                <a:sym typeface="Quattrocento"/>
              </a:defRPr>
            </a:lvl7pPr>
            <a:lvl8pPr indent="0" marL="3200400" marR="0" rtl="0" algn="l">
              <a:spcBef>
                <a:spcPts val="0"/>
              </a:spcBef>
              <a:defRPr b="0" baseline="0" i="0" sz="1800" u="none" cap="none" strike="noStrike">
                <a:solidFill>
                  <a:schemeClr val="lt1"/>
                </a:solidFill>
                <a:latin typeface="Quattrocento"/>
                <a:ea typeface="Quattrocento"/>
                <a:cs typeface="Quattrocento"/>
                <a:sym typeface="Quattrocento"/>
              </a:defRPr>
            </a:lvl8pPr>
            <a:lvl9pPr indent="0" marL="3657600" marR="0" rtl="0" algn="l">
              <a:spcBef>
                <a:spcPts val="0"/>
              </a:spcBef>
              <a:defRPr b="0" baseline="0" i="0" sz="1800" u="none" cap="none" strike="noStrike">
                <a:solidFill>
                  <a:schemeClr val="lt1"/>
                </a:solidFill>
                <a:latin typeface="Quattrocento"/>
                <a:ea typeface="Quattrocento"/>
                <a:cs typeface="Quattrocento"/>
                <a:sym typeface="Quattrocento"/>
              </a:defRPr>
            </a:lvl9pPr>
          </a:lstStyle>
          <a:p/>
        </p:txBody>
      </p:sp>
      <p:sp>
        <p:nvSpPr>
          <p:cNvPr id="9" name="Shape 9"/>
          <p:cNvSpPr txBox="1"/>
          <p:nvPr>
            <p:ph idx="12" type="sldNum"/>
          </p:nvPr>
        </p:nvSpPr>
        <p:spPr>
          <a:xfrm>
            <a:off x="7924800" y="6416675"/>
            <a:ext cx="762000" cy="365125"/>
          </a:xfrm>
          <a:prstGeom prst="rect">
            <a:avLst/>
          </a:prstGeom>
          <a:noFill/>
          <a:ln>
            <a:noFill/>
          </a:ln>
        </p:spPr>
        <p:txBody>
          <a:bodyPr anchorCtr="0" anchor="b" bIns="45700" lIns="0" rIns="0"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ABABA"/>
                </a:solidFill>
                <a:latin typeface="Quattrocento"/>
                <a:ea typeface="Quattrocento"/>
                <a:cs typeface="Quattrocento"/>
                <a:sym typeface="Quattrocento"/>
              </a:rPr>
              <a:t>‹#›</a:t>
            </a:fld>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0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00.jpg"/><Relationship Id="rId4" Type="http://schemas.openxmlformats.org/officeDocument/2006/relationships/image" Target="../media/image0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0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04.png"/><Relationship Id="rId4" Type="http://schemas.openxmlformats.org/officeDocument/2006/relationships/image" Target="../media/image0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0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0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x="0" y="0"/>
          <a:ext cx="0" cy="0"/>
          <a:chOff x="0" y="0"/>
          <a:chExt cx="0" cy="0"/>
        </a:xfrm>
      </p:grpSpPr>
      <p:sp>
        <p:nvSpPr>
          <p:cNvPr id="83" name="Shape 83"/>
          <p:cNvSpPr txBox="1"/>
          <p:nvPr>
            <p:ph idx="1" type="subTitle"/>
          </p:nvPr>
        </p:nvSpPr>
        <p:spPr>
          <a:xfrm>
            <a:off x="228600" y="2438400"/>
            <a:ext cx="4114800" cy="4190999"/>
          </a:xfrm>
          <a:prstGeom prst="rect">
            <a:avLst/>
          </a:prstGeom>
          <a:noFill/>
          <a:ln>
            <a:noFill/>
          </a:ln>
        </p:spPr>
        <p:txBody>
          <a:bodyPr anchorCtr="0" anchor="t" bIns="45700" lIns="91425" rIns="91425" tIns="45700">
            <a:noAutofit/>
          </a:bodyPr>
          <a:lstStyle/>
          <a:p>
            <a:pPr indent="0" lvl="0" marL="0" marR="0" rtl="0" algn="ctr">
              <a:lnSpc>
                <a:spcPct val="80000"/>
              </a:lnSpc>
              <a:spcBef>
                <a:spcPts val="0"/>
              </a:spcBef>
              <a:buClr>
                <a:srgbClr val="F9F9F9"/>
              </a:buClr>
              <a:buSzPct val="25000"/>
              <a:buFont typeface="Noto Sans Symbols"/>
              <a:buNone/>
            </a:pPr>
            <a:r>
              <a:rPr b="0" baseline="0" i="0" lang="en-US" sz="2590" u="none" cap="none" strike="noStrike">
                <a:solidFill>
                  <a:srgbClr val="0C0C0C"/>
                </a:solidFill>
                <a:latin typeface="Quattrocento"/>
                <a:ea typeface="Quattrocento"/>
                <a:cs typeface="Quattrocento"/>
                <a:sym typeface="Quattrocento"/>
              </a:rPr>
              <a:t>During the 20th century, Hispanic Americans — the majority of whom were Mexican Americans — made up the largest minority group in California. One-half million Mexicans migrated to the United States during the 1920s, with more than 30 percent settling in California.</a:t>
            </a:r>
          </a:p>
          <a:p>
            <a:pPr indent="0" lvl="0" marL="0" marR="0" rtl="0" algn="ctr">
              <a:lnSpc>
                <a:spcPct val="80000"/>
              </a:lnSpc>
              <a:spcBef>
                <a:spcPts val="392"/>
              </a:spcBef>
              <a:buClr>
                <a:srgbClr val="F9F9F9"/>
              </a:buClr>
              <a:buFont typeface="Noto Sans Symbols"/>
              <a:buNone/>
            </a:pPr>
            <a:r>
              <a:t/>
            </a:r>
            <a:endParaRPr b="0" baseline="0" i="0" sz="1960" u="none" cap="none" strike="noStrike">
              <a:solidFill>
                <a:schemeClr val="lt1"/>
              </a:solidFill>
              <a:latin typeface="Quattrocento"/>
              <a:ea typeface="Quattrocento"/>
              <a:cs typeface="Quattrocento"/>
              <a:sym typeface="Quattrocento"/>
            </a:endParaRPr>
          </a:p>
        </p:txBody>
      </p:sp>
      <p:sp>
        <p:nvSpPr>
          <p:cNvPr id="84" name="Shape 84"/>
          <p:cNvSpPr txBox="1"/>
          <p:nvPr/>
        </p:nvSpPr>
        <p:spPr>
          <a:xfrm>
            <a:off x="228600" y="152400"/>
            <a:ext cx="3733800" cy="2123657"/>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6600" u="none" cap="none" strike="noStrike">
                <a:solidFill>
                  <a:schemeClr val="lt1"/>
                </a:solidFill>
                <a:latin typeface="Questrial"/>
                <a:ea typeface="Questrial"/>
                <a:cs typeface="Questrial"/>
                <a:sym typeface="Questrial"/>
              </a:rPr>
              <a:t>Migrant Workers</a:t>
            </a:r>
          </a:p>
        </p:txBody>
      </p:sp>
      <p:pic>
        <p:nvPicPr>
          <p:cNvPr id="85" name="Shape 85"/>
          <p:cNvPicPr preferRelativeResize="0"/>
          <p:nvPr/>
        </p:nvPicPr>
        <p:blipFill rotWithShape="1">
          <a:blip r:embed="rId3">
            <a:alphaModFix/>
          </a:blip>
          <a:srcRect b="0" l="0" r="0" t="0"/>
          <a:stretch/>
        </p:blipFill>
        <p:spPr>
          <a:xfrm>
            <a:off x="4576516" y="0"/>
            <a:ext cx="4290348" cy="6858000"/>
          </a:xfrm>
          <a:prstGeom prst="rect">
            <a:avLst/>
          </a:prstGeom>
          <a:noFill/>
          <a:ln>
            <a:noFill/>
          </a:ln>
        </p:spPr>
      </p:pic>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4">
                                            <p:txEl>
                                              <p:pRg end="0" st="0"/>
                                            </p:txEl>
                                          </p:spTgt>
                                        </p:tgtEl>
                                        <p:attrNameLst>
                                          <p:attrName>style.visibility</p:attrName>
                                        </p:attrNameLst>
                                      </p:cBhvr>
                                      <p:to>
                                        <p:strVal val="visible"/>
                                      </p:to>
                                    </p:set>
                                    <p:anim calcmode="lin" valueType="num">
                                      <p:cBhvr additive="base">
                                        <p:cTn dur="500"/>
                                        <p:tgtEl>
                                          <p:spTgt spid="8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3">
                                            <p:txEl>
                                              <p:pRg end="0" st="0"/>
                                            </p:txEl>
                                          </p:spTgt>
                                        </p:tgtEl>
                                        <p:attrNameLst>
                                          <p:attrName>style.visibility</p:attrName>
                                        </p:attrNameLst>
                                      </p:cBhvr>
                                      <p:to>
                                        <p:strVal val="visible"/>
                                      </p:to>
                                    </p:set>
                                    <p:anim calcmode="lin" valueType="num">
                                      <p:cBhvr additive="base">
                                        <p:cTn dur="500"/>
                                        <p:tgtEl>
                                          <p:spTgt spid="8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3">
                                            <p:txEl>
                                              <p:pRg end="1" st="1"/>
                                            </p:txEl>
                                          </p:spTgt>
                                        </p:tgtEl>
                                        <p:attrNameLst>
                                          <p:attrName>style.visibility</p:attrName>
                                        </p:attrNameLst>
                                      </p:cBhvr>
                                      <p:to>
                                        <p:strVal val="visible"/>
                                      </p:to>
                                    </p:set>
                                    <p:anim calcmode="lin" valueType="num">
                                      <p:cBhvr additive="base">
                                        <p:cTn dur="500"/>
                                        <p:tgtEl>
                                          <p:spTgt spid="8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5"/>
                                        </p:tgtEl>
                                        <p:attrNameLst>
                                          <p:attrName>style.visibility</p:attrName>
                                        </p:attrNameLst>
                                      </p:cBhvr>
                                      <p:to>
                                        <p:strVal val="visible"/>
                                      </p:to>
                                    </p:set>
                                    <p:animEffect filter="fade" transition="in">
                                      <p:cBhvr>
                                        <p:cTn dur="2000"/>
                                        <p:tgtEl>
                                          <p:spTgt spid="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x="0" y="0"/>
          <a:ext cx="0" cy="0"/>
          <a:chOff x="0" y="0"/>
          <a:chExt cx="0" cy="0"/>
        </a:xfrm>
      </p:grpSpPr>
      <p:sp>
        <p:nvSpPr>
          <p:cNvPr id="142" name="Shape 142"/>
          <p:cNvSpPr txBox="1"/>
          <p:nvPr>
            <p:ph idx="1" type="body"/>
          </p:nvPr>
        </p:nvSpPr>
        <p:spPr>
          <a:xfrm>
            <a:off x="457200" y="5257800"/>
            <a:ext cx="8229600" cy="1051560"/>
          </a:xfrm>
          <a:prstGeom prst="rect">
            <a:avLst/>
          </a:prstGeom>
          <a:noFill/>
          <a:ln>
            <a:noFill/>
          </a:ln>
        </p:spPr>
        <p:txBody>
          <a:bodyPr anchorCtr="0" anchor="t" bIns="45700" lIns="91425" rIns="91425" tIns="45700">
            <a:noAutofit/>
          </a:bodyPr>
          <a:lstStyle/>
          <a:p>
            <a:pPr indent="-421640" lvl="0" marL="548640" marR="0" rtl="0" algn="ctr">
              <a:spcBef>
                <a:spcPts val="0"/>
              </a:spcBef>
              <a:buClr>
                <a:srgbClr val="F9F9F9"/>
              </a:buClr>
              <a:buSzPct val="25000"/>
              <a:buFont typeface="Noto Sans Symbols"/>
              <a:buNone/>
            </a:pPr>
            <a:r>
              <a:rPr b="1" baseline="0" i="0" lang="en-US" sz="2800" u="none" cap="none" strike="noStrike">
                <a:solidFill>
                  <a:srgbClr val="EAEEE6"/>
                </a:solidFill>
                <a:latin typeface="Questrial"/>
                <a:ea typeface="Questrial"/>
                <a:cs typeface="Questrial"/>
                <a:sym typeface="Questrial"/>
              </a:rPr>
              <a:t>Living Conditions</a:t>
            </a:r>
          </a:p>
        </p:txBody>
      </p:sp>
      <p:pic>
        <p:nvPicPr>
          <p:cNvPr id="143" name="Shape 143"/>
          <p:cNvPicPr preferRelativeResize="0"/>
          <p:nvPr/>
        </p:nvPicPr>
        <p:blipFill rotWithShape="1">
          <a:blip r:embed="rId3">
            <a:alphaModFix/>
          </a:blip>
          <a:srcRect b="0" l="0" r="0" t="0"/>
          <a:stretch/>
        </p:blipFill>
        <p:spPr>
          <a:xfrm>
            <a:off x="990600" y="304800"/>
            <a:ext cx="7010400" cy="4673600"/>
          </a:xfrm>
          <a:prstGeom prst="rect">
            <a:avLst/>
          </a:prstGeom>
          <a:noFill/>
          <a:ln>
            <a:noFill/>
          </a:ln>
        </p:spPr>
      </p:pic>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gtEl>
                                        <p:attrNameLst>
                                          <p:attrName>style.visibility</p:attrName>
                                        </p:attrNameLst>
                                      </p:cBhvr>
                                      <p:to>
                                        <p:strVal val="visible"/>
                                      </p:to>
                                    </p:set>
                                    <p:animEffect filter="fade" transition="in">
                                      <p:cBhvr>
                                        <p:cTn dur="2000"/>
                                        <p:tgtEl>
                                          <p:spTgt spid="143"/>
                                        </p:tgtEl>
                                      </p:cBhvr>
                                    </p:animEffect>
                                  </p:childTnLst>
                                </p:cTn>
                              </p:par>
                            </p:childTnLst>
                          </p:cTn>
                        </p:par>
                        <p:par>
                          <p:cTn fill="hold">
                            <p:stCondLst>
                              <p:cond delay="2000"/>
                            </p:stCondLst>
                            <p:childTnLst>
                              <p:par>
                                <p:cTn fill="hold" nodeType="afterEffect" presetClass="entr" presetID="2" presetSubtype="4">
                                  <p:stCondLst>
                                    <p:cond delay="0"/>
                                  </p:stCondLst>
                                  <p:childTnLst>
                                    <p:set>
                                      <p:cBhvr>
                                        <p:cTn dur="1" fill="hold">
                                          <p:stCondLst>
                                            <p:cond delay="0"/>
                                          </p:stCondLst>
                                        </p:cTn>
                                        <p:tgtEl>
                                          <p:spTgt spid="142">
                                            <p:txEl>
                                              <p:pRg end="0" st="0"/>
                                            </p:txEl>
                                          </p:spTgt>
                                        </p:tgtEl>
                                        <p:attrNameLst>
                                          <p:attrName>style.visibility</p:attrName>
                                        </p:attrNameLst>
                                      </p:cBhvr>
                                      <p:to>
                                        <p:strVal val="visible"/>
                                      </p:to>
                                    </p:set>
                                    <p:anim calcmode="lin" valueType="num">
                                      <p:cBhvr additive="base">
                                        <p:cTn dur="500"/>
                                        <p:tgtEl>
                                          <p:spTgt spid="142">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x="0" y="0"/>
          <a:ext cx="0" cy="0"/>
          <a:chOff x="0" y="0"/>
          <a:chExt cx="0" cy="0"/>
        </a:xfrm>
      </p:grpSpPr>
      <p:sp>
        <p:nvSpPr>
          <p:cNvPr id="148" name="Shape 148"/>
          <p:cNvSpPr txBox="1"/>
          <p:nvPr>
            <p:ph idx="1" type="body"/>
          </p:nvPr>
        </p:nvSpPr>
        <p:spPr>
          <a:xfrm>
            <a:off x="457200" y="685800"/>
            <a:ext cx="8229600" cy="990599"/>
          </a:xfrm>
          <a:prstGeom prst="rect">
            <a:avLst/>
          </a:prstGeom>
          <a:noFill/>
          <a:ln>
            <a:noFill/>
          </a:ln>
        </p:spPr>
        <p:txBody>
          <a:bodyPr anchorCtr="0" anchor="t" bIns="45700" lIns="91425" rIns="91425" tIns="45700">
            <a:noAutofit/>
          </a:bodyPr>
          <a:lstStyle/>
          <a:p>
            <a:pPr indent="-421640" lvl="0" marL="548640" marR="0" rtl="0" algn="ctr">
              <a:spcBef>
                <a:spcPts val="0"/>
              </a:spcBef>
              <a:buClr>
                <a:srgbClr val="F9F9F9"/>
              </a:buClr>
              <a:buSzPct val="25000"/>
              <a:buFont typeface="Noto Sans Symbols"/>
              <a:buNone/>
            </a:pPr>
            <a:r>
              <a:rPr b="1" baseline="0" i="0" lang="en-US" sz="2800" u="sng" cap="none" strike="noStrike">
                <a:solidFill>
                  <a:srgbClr val="EAEEE6"/>
                </a:solidFill>
                <a:latin typeface="Questrial"/>
                <a:ea typeface="Questrial"/>
                <a:cs typeface="Questrial"/>
                <a:sym typeface="Questrial"/>
              </a:rPr>
              <a:t>VOICES from the FIELDS</a:t>
            </a:r>
          </a:p>
          <a:p>
            <a:pPr indent="-421640" lvl="0" marL="548640" marR="0" rtl="0" algn="ctr">
              <a:spcBef>
                <a:spcPts val="560"/>
              </a:spcBef>
              <a:buClr>
                <a:srgbClr val="F9F9F9"/>
              </a:buClr>
              <a:buFont typeface="Noto Sans Symbols"/>
              <a:buNone/>
            </a:pPr>
            <a:r>
              <a:t/>
            </a:r>
            <a:endParaRPr b="1" baseline="0" i="0" sz="2800" u="none" cap="none" strike="noStrike">
              <a:solidFill>
                <a:srgbClr val="EAEEE6"/>
              </a:solidFill>
              <a:latin typeface="Questrial"/>
              <a:ea typeface="Questrial"/>
              <a:cs typeface="Questrial"/>
              <a:sym typeface="Questrial"/>
            </a:endParaRPr>
          </a:p>
        </p:txBody>
      </p:sp>
      <p:sp>
        <p:nvSpPr>
          <p:cNvPr id="149" name="Shape 149"/>
          <p:cNvSpPr txBox="1"/>
          <p:nvPr/>
        </p:nvSpPr>
        <p:spPr>
          <a:xfrm>
            <a:off x="457200" y="1524000"/>
            <a:ext cx="8229600" cy="3539430"/>
          </a:xfrm>
          <a:prstGeom prst="rect">
            <a:avLst/>
          </a:prstGeom>
          <a:noFill/>
          <a:ln>
            <a:noFill/>
          </a:ln>
        </p:spPr>
        <p:txBody>
          <a:bodyPr anchorCtr="0" anchor="t" bIns="45700" lIns="91425" rIns="91425" tIns="45700">
            <a:noAutofit/>
          </a:bodyPr>
          <a:lstStyle/>
          <a:p>
            <a:pPr indent="0" lvl="0" marL="0" marR="0" rtl="0" algn="l">
              <a:spcBef>
                <a:spcPts val="0"/>
              </a:spcBef>
              <a:buClr>
                <a:schemeClr val="lt1"/>
              </a:buClr>
              <a:buFont typeface="Quattrocento"/>
              <a:buNone/>
            </a:pPr>
            <a:r>
              <a:t/>
            </a:r>
            <a:endParaRPr b="1" baseline="0" i="0" sz="2800" u="none" cap="none" strike="noStrike">
              <a:solidFill>
                <a:srgbClr val="EAEEE6"/>
              </a:solidFill>
              <a:latin typeface="Questrial"/>
              <a:ea typeface="Questrial"/>
              <a:cs typeface="Questrial"/>
              <a:sym typeface="Questrial"/>
            </a:endParaRPr>
          </a:p>
          <a:p>
            <a:pPr indent="0" lvl="0" marL="0" marR="0" rtl="0" algn="l">
              <a:spcBef>
                <a:spcPts val="0"/>
              </a:spcBef>
              <a:buClr>
                <a:srgbClr val="EAEEE6"/>
              </a:buClr>
              <a:buSzPct val="25000"/>
              <a:buFont typeface="Questrial"/>
              <a:buNone/>
            </a:pPr>
            <a:r>
              <a:rPr b="1" baseline="0" i="0" lang="en-US" sz="2800" u="none" cap="none" strike="noStrike">
                <a:solidFill>
                  <a:srgbClr val="EAEEE6"/>
                </a:solidFill>
                <a:latin typeface="Questrial"/>
                <a:ea typeface="Questrial"/>
                <a:cs typeface="Questrial"/>
                <a:sym typeface="Questrial"/>
              </a:rPr>
              <a:t>“This book gives a voice to the children of migrant farm workers, [one of] our country’s most exploited and deprived group[s] of people . . . The poems and interviews in this book relate life as it is experienced by these migrant children.”               </a:t>
            </a:r>
          </a:p>
          <a:p>
            <a:pPr indent="0" lvl="0" marL="0" marR="0" rtl="0" algn="l">
              <a:spcBef>
                <a:spcPts val="0"/>
              </a:spcBef>
              <a:buClr>
                <a:srgbClr val="EAEEE6"/>
              </a:buClr>
              <a:buSzPct val="25000"/>
              <a:buFont typeface="Questrial"/>
              <a:buNone/>
            </a:pPr>
            <a:r>
              <a:rPr b="0" baseline="0" i="1" lang="en-US" sz="2800" u="none" cap="none" strike="noStrike">
                <a:solidFill>
                  <a:srgbClr val="EAEEE6"/>
                </a:solidFill>
                <a:latin typeface="Questrial"/>
                <a:ea typeface="Questrial"/>
                <a:cs typeface="Questrial"/>
                <a:sym typeface="Questrial"/>
              </a:rPr>
              <a:t>					</a:t>
            </a:r>
          </a:p>
        </p:txBody>
      </p:sp>
      <p:sp>
        <p:nvSpPr>
          <p:cNvPr id="150" name="Shape 150"/>
          <p:cNvSpPr txBox="1"/>
          <p:nvPr/>
        </p:nvSpPr>
        <p:spPr>
          <a:xfrm>
            <a:off x="4038600" y="5257800"/>
            <a:ext cx="4495800" cy="954106"/>
          </a:xfrm>
          <a:prstGeom prst="rect">
            <a:avLst/>
          </a:prstGeom>
          <a:noFill/>
          <a:ln>
            <a:noFill/>
          </a:ln>
        </p:spPr>
        <p:txBody>
          <a:bodyPr anchorCtr="0" anchor="t" bIns="45700" lIns="91425" rIns="91425" tIns="45700">
            <a:noAutofit/>
          </a:bodyPr>
          <a:lstStyle/>
          <a:p>
            <a:pPr indent="0" lvl="0" marL="0" marR="0" rtl="0" algn="l">
              <a:spcBef>
                <a:spcPts val="0"/>
              </a:spcBef>
              <a:buClr>
                <a:srgbClr val="EAEEE6"/>
              </a:buClr>
              <a:buSzPct val="100000"/>
              <a:buFont typeface="Questrial"/>
              <a:buChar char="-"/>
            </a:pPr>
            <a:r>
              <a:rPr b="0" baseline="0" i="1" lang="en-US" sz="2800" u="none" cap="none" strike="noStrike">
                <a:solidFill>
                  <a:srgbClr val="EAEEE6"/>
                </a:solidFill>
                <a:latin typeface="Questrial"/>
                <a:ea typeface="Questrial"/>
                <a:cs typeface="Questrial"/>
                <a:sym typeface="Questrial"/>
              </a:rPr>
              <a:t>Francisco Jimenez</a:t>
            </a:r>
          </a:p>
          <a:p>
            <a:pPr indent="0" lvl="0" marL="0" marR="0" rtl="0" algn="l">
              <a:spcBef>
                <a:spcPts val="0"/>
              </a:spcBef>
              <a:buSzPct val="25000"/>
              <a:buNone/>
            </a:pPr>
            <a:r>
              <a:rPr b="0" baseline="0" i="1" lang="en-US" sz="2800" u="none" cap="none" strike="noStrike">
                <a:solidFill>
                  <a:srgbClr val="EAEEE6"/>
                </a:solidFill>
                <a:latin typeface="Questrial"/>
                <a:ea typeface="Questrial"/>
                <a:cs typeface="Questrial"/>
                <a:sym typeface="Questrial"/>
              </a:rPr>
              <a:t>(excerpt from Foreword)</a:t>
            </a: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
                                            <p:txEl>
                                              <p:pRg end="0" st="0"/>
                                            </p:txEl>
                                          </p:spTgt>
                                        </p:tgtEl>
                                        <p:attrNameLst>
                                          <p:attrName>style.visibility</p:attrName>
                                        </p:attrNameLst>
                                      </p:cBhvr>
                                      <p:to>
                                        <p:strVal val="visible"/>
                                      </p:to>
                                    </p:set>
                                    <p:anim calcmode="lin" valueType="num">
                                      <p:cBhvr additive="base">
                                        <p:cTn dur="500"/>
                                        <p:tgtEl>
                                          <p:spTgt spid="148">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
                                            <p:txEl>
                                              <p:pRg end="1" st="1"/>
                                            </p:txEl>
                                          </p:spTgt>
                                        </p:tgtEl>
                                        <p:attrNameLst>
                                          <p:attrName>style.visibility</p:attrName>
                                        </p:attrNameLst>
                                      </p:cBhvr>
                                      <p:to>
                                        <p:strVal val="visible"/>
                                      </p:to>
                                    </p:set>
                                    <p:anim calcmode="lin" valueType="num">
                                      <p:cBhvr additive="base">
                                        <p:cTn dur="500"/>
                                        <p:tgtEl>
                                          <p:spTgt spid="148">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
                                            <p:txEl>
                                              <p:pRg end="0" st="0"/>
                                            </p:txEl>
                                          </p:spTgt>
                                        </p:tgtEl>
                                        <p:attrNameLst>
                                          <p:attrName>style.visibility</p:attrName>
                                        </p:attrNameLst>
                                      </p:cBhvr>
                                      <p:to>
                                        <p:strVal val="visible"/>
                                      </p:to>
                                    </p:set>
                                    <p:anim calcmode="lin" valueType="num">
                                      <p:cBhvr additive="base">
                                        <p:cTn dur="500"/>
                                        <p:tgtEl>
                                          <p:spTgt spid="15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
                                            <p:txEl>
                                              <p:pRg end="1" st="1"/>
                                            </p:txEl>
                                          </p:spTgt>
                                        </p:tgtEl>
                                        <p:attrNameLst>
                                          <p:attrName>style.visibility</p:attrName>
                                        </p:attrNameLst>
                                      </p:cBhvr>
                                      <p:to>
                                        <p:strVal val="visible"/>
                                      </p:to>
                                    </p:set>
                                    <p:anim calcmode="lin" valueType="num">
                                      <p:cBhvr additive="base">
                                        <p:cTn dur="500"/>
                                        <p:tgtEl>
                                          <p:spTgt spid="15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x="0" y="0"/>
          <a:ext cx="0" cy="0"/>
          <a:chOff x="0" y="0"/>
          <a:chExt cx="0" cy="0"/>
        </a:xfrm>
      </p:grpSpPr>
      <p:sp>
        <p:nvSpPr>
          <p:cNvPr id="90" name="Shape 90"/>
          <p:cNvSpPr txBox="1"/>
          <p:nvPr>
            <p:ph idx="1" type="subTitle"/>
          </p:nvPr>
        </p:nvSpPr>
        <p:spPr>
          <a:xfrm>
            <a:off x="457200" y="533400"/>
            <a:ext cx="8458200" cy="2743199"/>
          </a:xfrm>
          <a:prstGeom prst="rect">
            <a:avLst/>
          </a:prstGeom>
          <a:noFill/>
          <a:ln>
            <a:noFill/>
          </a:ln>
        </p:spPr>
        <p:txBody>
          <a:bodyPr anchorCtr="0" anchor="t" bIns="45700" lIns="91425" rIns="91425" tIns="45700">
            <a:noAutofit/>
          </a:bodyPr>
          <a:lstStyle/>
          <a:p>
            <a:pPr indent="0" lvl="0" marL="0" marR="0" rtl="0" algn="l">
              <a:spcBef>
                <a:spcPts val="0"/>
              </a:spcBef>
              <a:buClr>
                <a:srgbClr val="F9F9F9"/>
              </a:buClr>
              <a:buSzPct val="25000"/>
              <a:buFont typeface="Noto Sans Symbols"/>
              <a:buNone/>
            </a:pPr>
            <a:r>
              <a:rPr b="1" baseline="0" i="0" lang="en-US" sz="2800" u="none" cap="none" strike="noStrike">
                <a:solidFill>
                  <a:srgbClr val="EAEEE6"/>
                </a:solidFill>
                <a:latin typeface="Questrial"/>
                <a:ea typeface="Questrial"/>
                <a:cs typeface="Questrial"/>
                <a:sym typeface="Questrial"/>
              </a:rPr>
              <a:t>        Employers viewed Mexican workers as desirable because they did not demand higher wages, and they were seen by managers as being satisfied with the conditions they worked under – even when the conditions were very undesirable. </a:t>
            </a:r>
          </a:p>
          <a:p>
            <a:pPr indent="0" lvl="0" marL="0" marR="0" rtl="0" algn="l">
              <a:spcBef>
                <a:spcPts val="560"/>
              </a:spcBef>
              <a:buClr>
                <a:srgbClr val="F9F9F9"/>
              </a:buClr>
              <a:buFont typeface="Noto Sans Symbols"/>
              <a:buNone/>
            </a:pPr>
            <a:r>
              <a:t/>
            </a:r>
            <a:endParaRPr b="1" baseline="0" i="0" sz="2800" u="none" cap="none" strike="noStrike">
              <a:solidFill>
                <a:srgbClr val="EAEEE6"/>
              </a:solidFill>
              <a:latin typeface="Questrial"/>
              <a:ea typeface="Questrial"/>
              <a:cs typeface="Questrial"/>
              <a:sym typeface="Questrial"/>
            </a:endParaRPr>
          </a:p>
        </p:txBody>
      </p:sp>
      <p:sp>
        <p:nvSpPr>
          <p:cNvPr id="91" name="Shape 91"/>
          <p:cNvSpPr txBox="1"/>
          <p:nvPr/>
        </p:nvSpPr>
        <p:spPr>
          <a:xfrm>
            <a:off x="457200" y="3429000"/>
            <a:ext cx="8534399" cy="224676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baseline="0" i="0" lang="en-US" sz="1800" u="none" cap="none" strike="noStrike">
                <a:solidFill>
                  <a:srgbClr val="EAEEE6"/>
                </a:solidFill>
                <a:latin typeface="Questrial"/>
                <a:ea typeface="Questrial"/>
                <a:cs typeface="Questrial"/>
                <a:sym typeface="Questrial"/>
              </a:rPr>
              <a:t>           </a:t>
            </a:r>
            <a:r>
              <a:rPr b="1" baseline="0" i="0" lang="en-US" sz="2800" u="none" cap="none" strike="noStrike">
                <a:solidFill>
                  <a:srgbClr val="EAEEE6"/>
                </a:solidFill>
                <a:latin typeface="Questrial"/>
                <a:ea typeface="Questrial"/>
                <a:cs typeface="Questrial"/>
                <a:sym typeface="Questrial"/>
              </a:rPr>
              <a:t>Most families needed for their children to work as well.  Migrant workers were rarely paid enough to afford comfortable housing - even with all capable members of their families working long hours.</a:t>
            </a: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0">
                                            <p:txEl>
                                              <p:pRg end="0" st="0"/>
                                            </p:txEl>
                                          </p:spTgt>
                                        </p:tgtEl>
                                        <p:attrNameLst>
                                          <p:attrName>style.visibility</p:attrName>
                                        </p:attrNameLst>
                                      </p:cBhvr>
                                      <p:to>
                                        <p:strVal val="visible"/>
                                      </p:to>
                                    </p:set>
                                    <p:anim calcmode="lin" valueType="num">
                                      <p:cBhvr additive="base">
                                        <p:cTn dur="500"/>
                                        <p:tgtEl>
                                          <p:spTgt spid="9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0">
                                            <p:txEl>
                                              <p:pRg end="1" st="1"/>
                                            </p:txEl>
                                          </p:spTgt>
                                        </p:tgtEl>
                                        <p:attrNameLst>
                                          <p:attrName>style.visibility</p:attrName>
                                        </p:attrNameLst>
                                      </p:cBhvr>
                                      <p:to>
                                        <p:strVal val="visible"/>
                                      </p:to>
                                    </p:set>
                                    <p:anim calcmode="lin" valueType="num">
                                      <p:cBhvr additive="base">
                                        <p:cTn dur="500"/>
                                        <p:tgtEl>
                                          <p:spTgt spid="9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1">
                                            <p:txEl>
                                              <p:pRg end="0" st="0"/>
                                            </p:txEl>
                                          </p:spTgt>
                                        </p:tgtEl>
                                        <p:attrNameLst>
                                          <p:attrName>style.visibility</p:attrName>
                                        </p:attrNameLst>
                                      </p:cBhvr>
                                      <p:to>
                                        <p:strVal val="visible"/>
                                      </p:to>
                                    </p:set>
                                    <p:anim calcmode="lin" valueType="num">
                                      <p:cBhvr additive="base">
                                        <p:cTn dur="500"/>
                                        <p:tgtEl>
                                          <p:spTgt spid="91">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txBox="1"/>
          <p:nvPr>
            <p:ph idx="1" type="subTitle"/>
          </p:nvPr>
        </p:nvSpPr>
        <p:spPr>
          <a:xfrm>
            <a:off x="457200" y="304800"/>
            <a:ext cx="8458200" cy="3581399"/>
          </a:xfrm>
          <a:prstGeom prst="rect">
            <a:avLst/>
          </a:prstGeom>
          <a:noFill/>
          <a:ln>
            <a:noFill/>
          </a:ln>
        </p:spPr>
        <p:txBody>
          <a:bodyPr anchorCtr="0" anchor="t" bIns="45700" lIns="91425" rIns="91425" tIns="45700">
            <a:noAutofit/>
          </a:bodyPr>
          <a:lstStyle/>
          <a:p>
            <a:pPr indent="0" lvl="0" marL="0" marR="0" rtl="0" algn="l">
              <a:spcBef>
                <a:spcPts val="0"/>
              </a:spcBef>
              <a:buClr>
                <a:srgbClr val="F9F9F9"/>
              </a:buClr>
              <a:buSzPct val="25000"/>
              <a:buFont typeface="Noto Sans Symbols"/>
              <a:buNone/>
            </a:pPr>
            <a:r>
              <a:rPr b="1" baseline="0" i="0" lang="en-US" sz="2800" u="none" cap="none" strike="noStrike">
                <a:solidFill>
                  <a:srgbClr val="EAEEE6"/>
                </a:solidFill>
                <a:latin typeface="Questrial"/>
                <a:ea typeface="Questrial"/>
                <a:cs typeface="Questrial"/>
                <a:sym typeface="Questrial"/>
              </a:rPr>
              <a:t>        Every harvest season, an estimated 300,000 children between the ages of 6 and 14 migrate with their parents who have been hired to work in the fields. At about age 10, half of those children begin working, and the number rises sharply as the children get older, depriving them of education and often endangering their health and safety. </a:t>
            </a:r>
          </a:p>
          <a:p>
            <a:pPr indent="0" lvl="0" marL="0" marR="0" rtl="0" algn="l">
              <a:spcBef>
                <a:spcPts val="560"/>
              </a:spcBef>
              <a:buClr>
                <a:srgbClr val="F9F9F9"/>
              </a:buClr>
              <a:buFont typeface="Noto Sans Symbols"/>
              <a:buNone/>
            </a:pPr>
            <a:r>
              <a:t/>
            </a:r>
            <a:endParaRPr b="1" baseline="0" i="0" sz="2800" u="none" cap="none" strike="noStrike">
              <a:solidFill>
                <a:srgbClr val="EAEEE6"/>
              </a:solidFill>
              <a:latin typeface="Questrial"/>
              <a:ea typeface="Questrial"/>
              <a:cs typeface="Questrial"/>
              <a:sym typeface="Questrial"/>
            </a:endParaRPr>
          </a:p>
        </p:txBody>
      </p:sp>
      <p:sp>
        <p:nvSpPr>
          <p:cNvPr id="97" name="Shape 97"/>
          <p:cNvSpPr txBox="1"/>
          <p:nvPr/>
        </p:nvSpPr>
        <p:spPr>
          <a:xfrm>
            <a:off x="457200" y="3810000"/>
            <a:ext cx="8458200" cy="2666999"/>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F9F9F9"/>
              </a:buClr>
              <a:buSzPct val="25000"/>
              <a:buFont typeface="Noto Sans Symbols"/>
              <a:buNone/>
            </a:pPr>
            <a:r>
              <a:rPr b="1" baseline="0" i="0" lang="en-US" sz="2800" u="none" cap="none" strike="noStrike">
                <a:solidFill>
                  <a:srgbClr val="EAEEE6"/>
                </a:solidFill>
                <a:latin typeface="Questrial"/>
                <a:ea typeface="Questrial"/>
                <a:cs typeface="Questrial"/>
                <a:sym typeface="Questrial"/>
              </a:rPr>
              <a:t>        </a:t>
            </a:r>
          </a:p>
          <a:p>
            <a:pPr indent="0" lvl="0" marL="0" marR="0" rtl="0" algn="l">
              <a:lnSpc>
                <a:spcPct val="90000"/>
              </a:lnSpc>
              <a:spcBef>
                <a:spcPts val="560"/>
              </a:spcBef>
              <a:spcAft>
                <a:spcPts val="0"/>
              </a:spcAft>
              <a:buClr>
                <a:srgbClr val="F9F9F9"/>
              </a:buClr>
              <a:buSzPct val="25000"/>
              <a:buFont typeface="Noto Sans Symbols"/>
              <a:buNone/>
            </a:pPr>
            <a:r>
              <a:rPr b="1" baseline="0" i="0" lang="en-US" sz="2800" u="none" cap="none" strike="noStrike">
                <a:solidFill>
                  <a:srgbClr val="EAEEE6"/>
                </a:solidFill>
                <a:latin typeface="Questrial"/>
                <a:ea typeface="Questrial"/>
                <a:cs typeface="Questrial"/>
                <a:sym typeface="Questrial"/>
              </a:rPr>
              <a:t>        Many of the photographs that you will see show Mexican migrant workers in California agriculture. Families faced rough working conditions in the fields and even worse living conditions.</a:t>
            </a:r>
          </a:p>
          <a:p>
            <a:pPr indent="0" lvl="0" marL="0" marR="0" rtl="0" algn="l">
              <a:lnSpc>
                <a:spcPct val="90000"/>
              </a:lnSpc>
              <a:spcBef>
                <a:spcPts val="560"/>
              </a:spcBef>
              <a:spcAft>
                <a:spcPts val="0"/>
              </a:spcAft>
              <a:buClr>
                <a:srgbClr val="F9F9F9"/>
              </a:buClr>
              <a:buFont typeface="Noto Sans Symbols"/>
              <a:buNone/>
            </a:pPr>
            <a:r>
              <a:t/>
            </a:r>
            <a:endParaRPr b="1" baseline="0" i="0" sz="2800" u="none" cap="none" strike="noStrike">
              <a:solidFill>
                <a:srgbClr val="EAEEE6"/>
              </a:solidFill>
              <a:latin typeface="Questrial"/>
              <a:ea typeface="Questrial"/>
              <a:cs typeface="Questrial"/>
              <a:sym typeface="Questrial"/>
            </a:endParaRP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6">
                                            <p:txEl>
                                              <p:pRg end="0" st="0"/>
                                            </p:txEl>
                                          </p:spTgt>
                                        </p:tgtEl>
                                        <p:attrNameLst>
                                          <p:attrName>style.visibility</p:attrName>
                                        </p:attrNameLst>
                                      </p:cBhvr>
                                      <p:to>
                                        <p:strVal val="visible"/>
                                      </p:to>
                                    </p:set>
                                    <p:anim calcmode="lin" valueType="num">
                                      <p:cBhvr additive="base">
                                        <p:cTn dur="500"/>
                                        <p:tgtEl>
                                          <p:spTgt spid="96">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6">
                                            <p:txEl>
                                              <p:pRg end="1" st="1"/>
                                            </p:txEl>
                                          </p:spTgt>
                                        </p:tgtEl>
                                        <p:attrNameLst>
                                          <p:attrName>style.visibility</p:attrName>
                                        </p:attrNameLst>
                                      </p:cBhvr>
                                      <p:to>
                                        <p:strVal val="visible"/>
                                      </p:to>
                                    </p:set>
                                    <p:anim calcmode="lin" valueType="num">
                                      <p:cBhvr additive="base">
                                        <p:cTn dur="500"/>
                                        <p:tgtEl>
                                          <p:spTgt spid="96">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7"/>
                                        </p:tgtEl>
                                        <p:attrNameLst>
                                          <p:attrName>style.visibility</p:attrName>
                                        </p:attrNameLst>
                                      </p:cBhvr>
                                      <p:to>
                                        <p:strVal val="visible"/>
                                      </p:to>
                                    </p:set>
                                    <p:anim calcmode="lin" valueType="num">
                                      <p:cBhvr additive="base">
                                        <p:cTn dur="500"/>
                                        <p:tgtEl>
                                          <p:spTgt spid="97"/>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txBox="1"/>
          <p:nvPr>
            <p:ph idx="1" type="subTitle"/>
          </p:nvPr>
        </p:nvSpPr>
        <p:spPr>
          <a:xfrm>
            <a:off x="3962400" y="685800"/>
            <a:ext cx="4267199" cy="2133599"/>
          </a:xfrm>
          <a:prstGeom prst="rect">
            <a:avLst/>
          </a:prstGeom>
          <a:noFill/>
          <a:ln>
            <a:noFill/>
          </a:ln>
        </p:spPr>
        <p:txBody>
          <a:bodyPr anchorCtr="0" anchor="t" bIns="45700" lIns="91425" rIns="91425" tIns="45700">
            <a:noAutofit/>
          </a:bodyPr>
          <a:lstStyle/>
          <a:p>
            <a:pPr indent="0" lvl="0" marL="0" marR="0" rtl="0" algn="l">
              <a:spcBef>
                <a:spcPts val="0"/>
              </a:spcBef>
              <a:buClr>
                <a:srgbClr val="F9F9F9"/>
              </a:buClr>
              <a:buSzPct val="25000"/>
              <a:buFont typeface="Noto Sans Symbols"/>
              <a:buNone/>
            </a:pPr>
            <a:r>
              <a:rPr b="1" baseline="0" i="0" lang="en-US" sz="2800" u="none" cap="none" strike="noStrike">
                <a:solidFill>
                  <a:srgbClr val="EAEEE6"/>
                </a:solidFill>
                <a:latin typeface="Questrial"/>
                <a:ea typeface="Questrial"/>
                <a:cs typeface="Questrial"/>
                <a:sym typeface="Questrial"/>
              </a:rPr>
              <a:t>This 10-year old boy has been working as a seasonal migrant farm worker since he was 7.</a:t>
            </a:r>
          </a:p>
        </p:txBody>
      </p:sp>
      <p:pic>
        <p:nvPicPr>
          <p:cNvPr id="103" name="Shape 103"/>
          <p:cNvPicPr preferRelativeResize="0"/>
          <p:nvPr/>
        </p:nvPicPr>
        <p:blipFill rotWithShape="1">
          <a:blip r:embed="rId3">
            <a:alphaModFix/>
          </a:blip>
          <a:srcRect b="0" l="0" r="0" t="0"/>
          <a:stretch/>
        </p:blipFill>
        <p:spPr>
          <a:xfrm>
            <a:off x="609600" y="609600"/>
            <a:ext cx="3368147" cy="2514599"/>
          </a:xfrm>
          <a:prstGeom prst="rect">
            <a:avLst/>
          </a:prstGeom>
          <a:noFill/>
          <a:ln>
            <a:noFill/>
          </a:ln>
        </p:spPr>
      </p:pic>
      <p:pic>
        <p:nvPicPr>
          <p:cNvPr id="104" name="Shape 104"/>
          <p:cNvPicPr preferRelativeResize="0"/>
          <p:nvPr/>
        </p:nvPicPr>
        <p:blipFill rotWithShape="1">
          <a:blip r:embed="rId4">
            <a:alphaModFix/>
          </a:blip>
          <a:srcRect b="0" l="0" r="0" t="0"/>
          <a:stretch/>
        </p:blipFill>
        <p:spPr>
          <a:xfrm>
            <a:off x="914400" y="3518362"/>
            <a:ext cx="3733800" cy="2746605"/>
          </a:xfrm>
          <a:prstGeom prst="rect">
            <a:avLst/>
          </a:prstGeom>
          <a:noFill/>
          <a:ln>
            <a:noFill/>
          </a:ln>
        </p:spPr>
      </p:pic>
      <p:sp>
        <p:nvSpPr>
          <p:cNvPr id="105" name="Shape 105"/>
          <p:cNvSpPr/>
          <p:nvPr/>
        </p:nvSpPr>
        <p:spPr>
          <a:xfrm>
            <a:off x="4724400" y="4330496"/>
            <a:ext cx="4190999" cy="954106"/>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EAEEE6"/>
              </a:buClr>
              <a:buSzPct val="25000"/>
              <a:buFont typeface="Arial"/>
              <a:buNone/>
            </a:pPr>
            <a:r>
              <a:rPr b="1" baseline="0" i="0" lang="en-US" sz="2800" u="none" cap="none" strike="noStrike">
                <a:solidFill>
                  <a:srgbClr val="EAEEE6"/>
                </a:solidFill>
                <a:latin typeface="Arial"/>
                <a:ea typeface="Arial"/>
                <a:cs typeface="Arial"/>
                <a:sym typeface="Arial"/>
              </a:rPr>
              <a:t>Family of migrant workers, 1940s</a:t>
            </a: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02">
                                            <p:txEl>
                                              <p:pRg end="0" st="0"/>
                                            </p:txEl>
                                          </p:spTgt>
                                        </p:tgtEl>
                                        <p:attrNameLst>
                                          <p:attrName>style.visibility</p:attrName>
                                        </p:attrNameLst>
                                      </p:cBhvr>
                                      <p:to>
                                        <p:strVal val="visible"/>
                                      </p:to>
                                    </p:set>
                                    <p:anim calcmode="lin" valueType="num">
                                      <p:cBhvr additive="base">
                                        <p:cTn dur="500"/>
                                        <p:tgtEl>
                                          <p:spTgt spid="102">
                                            <p:txEl>
                                              <p:pRg end="0" st="0"/>
                                            </p:txEl>
                                          </p:spTgt>
                                        </p:tgtEl>
                                        <p:attrNameLst>
                                          <p:attrName>ppt_y</p:attrName>
                                        </p:attrNameLst>
                                      </p:cBhvr>
                                      <p:tavLst>
                                        <p:tav fmla="" tm="0">
                                          <p:val>
                                            <p:strVal val="#ppt_y+1"/>
                                          </p:val>
                                        </p:tav>
                                        <p:tav fmla="" tm="100000">
                                          <p:val>
                                            <p:strVal val="#ppt_y"/>
                                          </p:val>
                                        </p:tav>
                                      </p:tavLst>
                                    </p:anim>
                                  </p:childTnLst>
                                </p:cTn>
                              </p:par>
                              <p:par>
                                <p:cTn fill="hold" nodeType="withEffect" presetClass="entr" presetID="10" presetSubtype="0">
                                  <p:stCondLst>
                                    <p:cond delay="0"/>
                                  </p:stCondLst>
                                  <p:childTnLst>
                                    <p:set>
                                      <p:cBhvr>
                                        <p:cTn dur="1" fill="hold">
                                          <p:stCondLst>
                                            <p:cond delay="0"/>
                                          </p:stCondLst>
                                        </p:cTn>
                                        <p:tgtEl>
                                          <p:spTgt spid="103"/>
                                        </p:tgtEl>
                                        <p:attrNameLst>
                                          <p:attrName>style.visibility</p:attrName>
                                        </p:attrNameLst>
                                      </p:cBhvr>
                                      <p:to>
                                        <p:strVal val="visible"/>
                                      </p:to>
                                    </p:set>
                                    <p:animEffect filter="fade" transition="in">
                                      <p:cBhvr>
                                        <p:cTn dur="2000"/>
                                        <p:tgtEl>
                                          <p:spTgt spid="1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05">
                                            <p:txEl>
                                              <p:pRg end="0" st="0"/>
                                            </p:txEl>
                                          </p:spTgt>
                                        </p:tgtEl>
                                        <p:attrNameLst>
                                          <p:attrName>style.visibility</p:attrName>
                                        </p:attrNameLst>
                                      </p:cBhvr>
                                      <p:to>
                                        <p:strVal val="visible"/>
                                      </p:to>
                                    </p:set>
                                    <p:anim calcmode="lin" valueType="num">
                                      <p:cBhvr additive="base">
                                        <p:cTn dur="500"/>
                                        <p:tgtEl>
                                          <p:spTgt spid="105">
                                            <p:txEl>
                                              <p:pRg end="0" st="0"/>
                                            </p:txEl>
                                          </p:spTgt>
                                        </p:tgtEl>
                                        <p:attrNameLst>
                                          <p:attrName>ppt_y</p:attrName>
                                        </p:attrNameLst>
                                      </p:cBhvr>
                                      <p:tavLst>
                                        <p:tav fmla="" tm="0">
                                          <p:val>
                                            <p:strVal val="#ppt_y+1"/>
                                          </p:val>
                                        </p:tav>
                                        <p:tav fmla="" tm="100000">
                                          <p:val>
                                            <p:strVal val="#ppt_y"/>
                                          </p:val>
                                        </p:tav>
                                      </p:tavLst>
                                    </p:anim>
                                  </p:childTnLst>
                                </p:cTn>
                              </p:par>
                              <p:par>
                                <p:cTn fill="hold" nodeType="withEffect" presetClass="entr" presetID="10" presetSubtype="0">
                                  <p:stCondLst>
                                    <p:cond delay="0"/>
                                  </p:stCondLst>
                                  <p:childTnLst>
                                    <p:set>
                                      <p:cBhvr>
                                        <p:cTn dur="1" fill="hold">
                                          <p:stCondLst>
                                            <p:cond delay="0"/>
                                          </p:stCondLst>
                                        </p:cTn>
                                        <p:tgtEl>
                                          <p:spTgt spid="104"/>
                                        </p:tgtEl>
                                        <p:attrNameLst>
                                          <p:attrName>style.visibility</p:attrName>
                                        </p:attrNameLst>
                                      </p:cBhvr>
                                      <p:to>
                                        <p:strVal val="visible"/>
                                      </p:to>
                                    </p:set>
                                    <p:animEffect filter="fade" transition="in">
                                      <p:cBhvr>
                                        <p:cTn dur="2000"/>
                                        <p:tgtEl>
                                          <p:spTgt spid="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idx="1" type="subTitle"/>
          </p:nvPr>
        </p:nvSpPr>
        <p:spPr>
          <a:xfrm>
            <a:off x="5562600" y="838200"/>
            <a:ext cx="3352799" cy="1524000"/>
          </a:xfrm>
          <a:prstGeom prst="rect">
            <a:avLst/>
          </a:prstGeom>
          <a:noFill/>
          <a:ln>
            <a:noFill/>
          </a:ln>
        </p:spPr>
        <p:txBody>
          <a:bodyPr anchorCtr="0" anchor="t" bIns="45700" lIns="91425" rIns="91425" tIns="45700">
            <a:noAutofit/>
          </a:bodyPr>
          <a:lstStyle/>
          <a:p>
            <a:pPr indent="0" lvl="0" marL="0" marR="0" rtl="0" algn="ctr">
              <a:spcBef>
                <a:spcPts val="0"/>
              </a:spcBef>
              <a:buClr>
                <a:srgbClr val="F9F9F9"/>
              </a:buClr>
              <a:buSzPct val="25000"/>
              <a:buFont typeface="Noto Sans Symbols"/>
              <a:buNone/>
            </a:pPr>
            <a:r>
              <a:rPr b="1" baseline="0" i="0" lang="en-US" sz="2800" u="none" cap="none" strike="noStrike">
                <a:solidFill>
                  <a:schemeClr val="lt1"/>
                </a:solidFill>
                <a:latin typeface="Questrial"/>
                <a:ea typeface="Questrial"/>
                <a:cs typeface="Questrial"/>
                <a:sym typeface="Questrial"/>
              </a:rPr>
              <a:t>Migrant workers in California, 1935</a:t>
            </a:r>
          </a:p>
        </p:txBody>
      </p:sp>
      <p:pic>
        <p:nvPicPr>
          <p:cNvPr id="111" name="Shape 111"/>
          <p:cNvPicPr preferRelativeResize="0"/>
          <p:nvPr/>
        </p:nvPicPr>
        <p:blipFill rotWithShape="1">
          <a:blip r:embed="rId3">
            <a:alphaModFix/>
          </a:blip>
          <a:srcRect b="0" l="0" r="0" t="0"/>
          <a:stretch/>
        </p:blipFill>
        <p:spPr>
          <a:xfrm>
            <a:off x="457200" y="304800"/>
            <a:ext cx="4953000" cy="6219393"/>
          </a:xfrm>
          <a:prstGeom prst="rect">
            <a:avLst/>
          </a:prstGeom>
          <a:noFill/>
          <a:ln>
            <a:noFill/>
          </a:ln>
        </p:spPr>
      </p:pic>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0">
                                            <p:txEl>
                                              <p:pRg end="0" st="0"/>
                                            </p:txEl>
                                          </p:spTgt>
                                        </p:tgtEl>
                                        <p:attrNameLst>
                                          <p:attrName>style.visibility</p:attrName>
                                        </p:attrNameLst>
                                      </p:cBhvr>
                                      <p:to>
                                        <p:strVal val="visible"/>
                                      </p:to>
                                    </p:set>
                                    <p:anim calcmode="lin" valueType="num">
                                      <p:cBhvr additive="base">
                                        <p:cTn dur="500"/>
                                        <p:tgtEl>
                                          <p:spTgt spid="110">
                                            <p:txEl>
                                              <p:pRg end="0" st="0"/>
                                            </p:txEl>
                                          </p:spTgt>
                                        </p:tgtEl>
                                        <p:attrNameLst>
                                          <p:attrName>ppt_y</p:attrName>
                                        </p:attrNameLst>
                                      </p:cBhvr>
                                      <p:tavLst>
                                        <p:tav fmla="" tm="0">
                                          <p:val>
                                            <p:strVal val="#ppt_y+1"/>
                                          </p:val>
                                        </p:tav>
                                        <p:tav fmla="" tm="100000">
                                          <p:val>
                                            <p:strVal val="#ppt_y"/>
                                          </p:val>
                                        </p:tav>
                                      </p:tavLst>
                                    </p:anim>
                                  </p:childTnLst>
                                </p:cTn>
                              </p:par>
                              <p:par>
                                <p:cTn fill="hold" nodeType="withEffect" presetClass="entr" presetID="10" presetSubtype="0">
                                  <p:stCondLst>
                                    <p:cond delay="0"/>
                                  </p:stCondLst>
                                  <p:childTnLst>
                                    <p:set>
                                      <p:cBhvr>
                                        <p:cTn dur="1" fill="hold">
                                          <p:stCondLst>
                                            <p:cond delay="0"/>
                                          </p:stCondLst>
                                        </p:cTn>
                                        <p:tgtEl>
                                          <p:spTgt spid="111"/>
                                        </p:tgtEl>
                                        <p:attrNameLst>
                                          <p:attrName>style.visibility</p:attrName>
                                        </p:attrNameLst>
                                      </p:cBhvr>
                                      <p:to>
                                        <p:strVal val="visible"/>
                                      </p:to>
                                    </p:set>
                                    <p:animEffect filter="fade" transition="in">
                                      <p:cBhvr>
                                        <p:cTn dur="2000"/>
                                        <p:tgtEl>
                                          <p:spTgt spid="1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idx="1" type="subTitle"/>
          </p:nvPr>
        </p:nvSpPr>
        <p:spPr>
          <a:xfrm>
            <a:off x="4495800" y="304800"/>
            <a:ext cx="4038599" cy="2971799"/>
          </a:xfrm>
          <a:prstGeom prst="rect">
            <a:avLst/>
          </a:prstGeom>
          <a:noFill/>
          <a:ln>
            <a:noFill/>
          </a:ln>
        </p:spPr>
        <p:txBody>
          <a:bodyPr anchorCtr="0" anchor="t" bIns="45700" lIns="91425" rIns="91425" tIns="45700">
            <a:noAutofit/>
          </a:bodyPr>
          <a:lstStyle/>
          <a:p>
            <a:pPr indent="0" lvl="0" marL="0" marR="0" rtl="0" algn="l">
              <a:spcBef>
                <a:spcPts val="0"/>
              </a:spcBef>
              <a:buClr>
                <a:srgbClr val="F9F9F9"/>
              </a:buClr>
              <a:buSzPct val="25000"/>
              <a:buFont typeface="Noto Sans Symbols"/>
              <a:buNone/>
            </a:pPr>
            <a:r>
              <a:rPr b="1" baseline="0" i="0" lang="en-US" sz="2800" u="none" cap="none" strike="noStrike">
                <a:solidFill>
                  <a:schemeClr val="lt1"/>
                </a:solidFill>
                <a:latin typeface="Questrial"/>
                <a:ea typeface="Questrial"/>
                <a:cs typeface="Questrial"/>
                <a:sym typeface="Questrial"/>
              </a:rPr>
              <a:t>Children of Mexican migrant workers posing at the entrance to </a:t>
            </a:r>
          </a:p>
          <a:p>
            <a:pPr indent="0" lvl="0" marL="0" marR="0" rtl="0" algn="l">
              <a:spcBef>
                <a:spcPts val="560"/>
              </a:spcBef>
              <a:buClr>
                <a:srgbClr val="F9F9F9"/>
              </a:buClr>
              <a:buSzPct val="25000"/>
              <a:buFont typeface="Noto Sans Symbols"/>
              <a:buNone/>
            </a:pPr>
            <a:r>
              <a:rPr b="1" baseline="0" i="0" lang="en-US" sz="2800" u="none" cap="none" strike="noStrike">
                <a:solidFill>
                  <a:schemeClr val="lt1"/>
                </a:solidFill>
                <a:latin typeface="Questrial"/>
                <a:ea typeface="Questrial"/>
                <a:cs typeface="Questrial"/>
                <a:sym typeface="Questrial"/>
              </a:rPr>
              <a:t>El Rio FSA Camp, </a:t>
            </a:r>
          </a:p>
          <a:p>
            <a:pPr indent="0" lvl="0" marL="0" marR="0" rtl="0" algn="l">
              <a:spcBef>
                <a:spcPts val="560"/>
              </a:spcBef>
              <a:buClr>
                <a:srgbClr val="F9F9F9"/>
              </a:buClr>
              <a:buSzPct val="25000"/>
              <a:buFont typeface="Noto Sans Symbols"/>
              <a:buNone/>
            </a:pPr>
            <a:r>
              <a:rPr b="1" baseline="0" i="0" lang="en-US" sz="2800" u="none" cap="none" strike="noStrike">
                <a:solidFill>
                  <a:schemeClr val="lt1"/>
                </a:solidFill>
                <a:latin typeface="Questrial"/>
                <a:ea typeface="Questrial"/>
                <a:cs typeface="Questrial"/>
                <a:sym typeface="Questrial"/>
              </a:rPr>
              <a:t>El Rio, California, 1941</a:t>
            </a:r>
          </a:p>
        </p:txBody>
      </p:sp>
      <p:pic>
        <p:nvPicPr>
          <p:cNvPr id="117" name="Shape 117"/>
          <p:cNvPicPr preferRelativeResize="0"/>
          <p:nvPr/>
        </p:nvPicPr>
        <p:blipFill rotWithShape="1">
          <a:blip r:embed="rId3">
            <a:alphaModFix/>
          </a:blip>
          <a:srcRect b="0" l="0" r="0" t="0"/>
          <a:stretch/>
        </p:blipFill>
        <p:spPr>
          <a:xfrm>
            <a:off x="304800" y="304800"/>
            <a:ext cx="4038599" cy="3277509"/>
          </a:xfrm>
          <a:prstGeom prst="rect">
            <a:avLst/>
          </a:prstGeom>
          <a:noFill/>
          <a:ln>
            <a:noFill/>
          </a:ln>
        </p:spPr>
      </p:pic>
      <p:pic>
        <p:nvPicPr>
          <p:cNvPr id="118" name="Shape 118"/>
          <p:cNvPicPr preferRelativeResize="0"/>
          <p:nvPr/>
        </p:nvPicPr>
        <p:blipFill rotWithShape="1">
          <a:blip r:embed="rId4">
            <a:alphaModFix/>
          </a:blip>
          <a:srcRect b="0" l="0" r="0" t="0"/>
          <a:stretch/>
        </p:blipFill>
        <p:spPr>
          <a:xfrm>
            <a:off x="4648200" y="3845217"/>
            <a:ext cx="3906836" cy="2692107"/>
          </a:xfrm>
          <a:prstGeom prst="rect">
            <a:avLst/>
          </a:prstGeom>
          <a:noFill/>
          <a:ln>
            <a:noFill/>
          </a:ln>
        </p:spPr>
      </p:pic>
      <p:sp>
        <p:nvSpPr>
          <p:cNvPr id="119" name="Shape 119"/>
          <p:cNvSpPr txBox="1"/>
          <p:nvPr/>
        </p:nvSpPr>
        <p:spPr>
          <a:xfrm>
            <a:off x="685800" y="5562600"/>
            <a:ext cx="3886200" cy="52321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baseline="0" i="0" lang="en-US" sz="2800" u="none" cap="none" strike="noStrike">
                <a:solidFill>
                  <a:srgbClr val="EAEEE6"/>
                </a:solidFill>
                <a:latin typeface="Questrial"/>
                <a:ea typeface="Questrial"/>
                <a:cs typeface="Questrial"/>
                <a:sym typeface="Questrial"/>
              </a:rPr>
              <a:t>Child for hire, Texas</a:t>
            </a: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6">
                                            <p:txEl>
                                              <p:pRg end="0" st="0"/>
                                            </p:txEl>
                                          </p:spTgt>
                                        </p:tgtEl>
                                        <p:attrNameLst>
                                          <p:attrName>style.visibility</p:attrName>
                                        </p:attrNameLst>
                                      </p:cBhvr>
                                      <p:to>
                                        <p:strVal val="visible"/>
                                      </p:to>
                                    </p:set>
                                    <p:anim calcmode="lin" valueType="num">
                                      <p:cBhvr additive="base">
                                        <p:cTn dur="500"/>
                                        <p:tgtEl>
                                          <p:spTgt spid="116">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6">
                                            <p:txEl>
                                              <p:pRg end="1" st="1"/>
                                            </p:txEl>
                                          </p:spTgt>
                                        </p:tgtEl>
                                        <p:attrNameLst>
                                          <p:attrName>style.visibility</p:attrName>
                                        </p:attrNameLst>
                                      </p:cBhvr>
                                      <p:to>
                                        <p:strVal val="visible"/>
                                      </p:to>
                                    </p:set>
                                    <p:anim calcmode="lin" valueType="num">
                                      <p:cBhvr additive="base">
                                        <p:cTn dur="500"/>
                                        <p:tgtEl>
                                          <p:spTgt spid="116">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6">
                                            <p:txEl>
                                              <p:pRg end="2" st="2"/>
                                            </p:txEl>
                                          </p:spTgt>
                                        </p:tgtEl>
                                        <p:attrNameLst>
                                          <p:attrName>style.visibility</p:attrName>
                                        </p:attrNameLst>
                                      </p:cBhvr>
                                      <p:to>
                                        <p:strVal val="visible"/>
                                      </p:to>
                                    </p:set>
                                    <p:anim calcmode="lin" valueType="num">
                                      <p:cBhvr additive="base">
                                        <p:cTn dur="500"/>
                                        <p:tgtEl>
                                          <p:spTgt spid="116">
                                            <p:txEl>
                                              <p:pRg end="2" st="2"/>
                                            </p:txEl>
                                          </p:spTgt>
                                        </p:tgtEl>
                                        <p:attrNameLst>
                                          <p:attrName>ppt_y</p:attrName>
                                        </p:attrNameLst>
                                      </p:cBhvr>
                                      <p:tavLst>
                                        <p:tav fmla="" tm="0">
                                          <p:val>
                                            <p:strVal val="#ppt_y+1"/>
                                          </p:val>
                                        </p:tav>
                                        <p:tav fmla="" tm="100000">
                                          <p:val>
                                            <p:strVal val="#ppt_y"/>
                                          </p:val>
                                        </p:tav>
                                      </p:tavLst>
                                    </p:anim>
                                  </p:childTnLst>
                                </p:cTn>
                              </p:par>
                              <p:par>
                                <p:cTn fill="hold" nodeType="withEffect" presetClass="entr" presetID="10" presetSubtype="0">
                                  <p:stCondLst>
                                    <p:cond delay="0"/>
                                  </p:stCondLst>
                                  <p:childTnLst>
                                    <p:set>
                                      <p:cBhvr>
                                        <p:cTn dur="1" fill="hold">
                                          <p:stCondLst>
                                            <p:cond delay="0"/>
                                          </p:stCondLst>
                                        </p:cTn>
                                        <p:tgtEl>
                                          <p:spTgt spid="117"/>
                                        </p:tgtEl>
                                        <p:attrNameLst>
                                          <p:attrName>style.visibility</p:attrName>
                                        </p:attrNameLst>
                                      </p:cBhvr>
                                      <p:to>
                                        <p:strVal val="visible"/>
                                      </p:to>
                                    </p:set>
                                    <p:animEffect filter="fade" transition="in">
                                      <p:cBhvr>
                                        <p:cTn dur="2000"/>
                                        <p:tgtEl>
                                          <p:spTgt spid="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9">
                                            <p:txEl>
                                              <p:pRg end="0" st="0"/>
                                            </p:txEl>
                                          </p:spTgt>
                                        </p:tgtEl>
                                        <p:attrNameLst>
                                          <p:attrName>style.visibility</p:attrName>
                                        </p:attrNameLst>
                                      </p:cBhvr>
                                      <p:to>
                                        <p:strVal val="visible"/>
                                      </p:to>
                                    </p:set>
                                    <p:anim calcmode="lin" valueType="num">
                                      <p:cBhvr additive="base">
                                        <p:cTn dur="500"/>
                                        <p:tgtEl>
                                          <p:spTgt spid="119">
                                            <p:txEl>
                                              <p:pRg end="0" st="0"/>
                                            </p:txEl>
                                          </p:spTgt>
                                        </p:tgtEl>
                                        <p:attrNameLst>
                                          <p:attrName>ppt_y</p:attrName>
                                        </p:attrNameLst>
                                      </p:cBhvr>
                                      <p:tavLst>
                                        <p:tav fmla="" tm="0">
                                          <p:val>
                                            <p:strVal val="#ppt_y+1"/>
                                          </p:val>
                                        </p:tav>
                                        <p:tav fmla="" tm="100000">
                                          <p:val>
                                            <p:strVal val="#ppt_y"/>
                                          </p:val>
                                        </p:tav>
                                      </p:tavLst>
                                    </p:anim>
                                  </p:childTnLst>
                                </p:cTn>
                              </p:par>
                              <p:par>
                                <p:cTn fill="hold" nodeType="with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2000"/>
                                        <p:tgtEl>
                                          <p:spTgt spid="1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sp>
        <p:nvSpPr>
          <p:cNvPr id="124" name="Shape 124"/>
          <p:cNvSpPr txBox="1"/>
          <p:nvPr>
            <p:ph idx="1" type="body"/>
          </p:nvPr>
        </p:nvSpPr>
        <p:spPr>
          <a:xfrm>
            <a:off x="457200" y="5486400"/>
            <a:ext cx="8229600" cy="822960"/>
          </a:xfrm>
          <a:prstGeom prst="rect">
            <a:avLst/>
          </a:prstGeom>
          <a:noFill/>
          <a:ln>
            <a:noFill/>
          </a:ln>
        </p:spPr>
        <p:txBody>
          <a:bodyPr anchorCtr="0" anchor="t" bIns="45700" lIns="91425" rIns="91425" tIns="45700">
            <a:noAutofit/>
          </a:bodyPr>
          <a:lstStyle/>
          <a:p>
            <a:pPr indent="-421640" lvl="0" marL="548640" marR="0" rtl="0" algn="ctr">
              <a:spcBef>
                <a:spcPts val="0"/>
              </a:spcBef>
              <a:buClr>
                <a:srgbClr val="F9F9F9"/>
              </a:buClr>
              <a:buSzPct val="25000"/>
              <a:buFont typeface="Noto Sans Symbols"/>
              <a:buNone/>
            </a:pPr>
            <a:r>
              <a:rPr b="1" baseline="0" i="0" lang="en-US" sz="2800" u="none" cap="none" strike="noStrike">
                <a:solidFill>
                  <a:srgbClr val="EAEEE6"/>
                </a:solidFill>
                <a:latin typeface="Questrial"/>
                <a:ea typeface="Questrial"/>
                <a:cs typeface="Questrial"/>
                <a:sym typeface="Questrial"/>
              </a:rPr>
              <a:t>Family Working in the Fields</a:t>
            </a:r>
          </a:p>
        </p:txBody>
      </p:sp>
      <p:pic>
        <p:nvPicPr>
          <p:cNvPr id="125" name="Shape 125"/>
          <p:cNvPicPr preferRelativeResize="0"/>
          <p:nvPr/>
        </p:nvPicPr>
        <p:blipFill rotWithShape="1">
          <a:blip r:embed="rId3">
            <a:alphaModFix/>
          </a:blip>
          <a:srcRect b="0" l="0" r="0" t="0"/>
          <a:stretch/>
        </p:blipFill>
        <p:spPr>
          <a:xfrm>
            <a:off x="1143000" y="228600"/>
            <a:ext cx="7032339" cy="5105398"/>
          </a:xfrm>
          <a:prstGeom prst="rect">
            <a:avLst/>
          </a:prstGeom>
          <a:noFill/>
          <a:ln>
            <a:noFill/>
          </a:ln>
        </p:spPr>
      </p:pic>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gtEl>
                                        <p:attrNameLst>
                                          <p:attrName>style.visibility</p:attrName>
                                        </p:attrNameLst>
                                      </p:cBhvr>
                                      <p:to>
                                        <p:strVal val="visible"/>
                                      </p:to>
                                    </p:set>
                                    <p:animEffect filter="fade" transition="in">
                                      <p:cBhvr>
                                        <p:cTn dur="2000"/>
                                        <p:tgtEl>
                                          <p:spTgt spid="125"/>
                                        </p:tgtEl>
                                      </p:cBhvr>
                                    </p:animEffect>
                                  </p:childTnLst>
                                </p:cTn>
                              </p:par>
                            </p:childTnLst>
                          </p:cTn>
                        </p:par>
                        <p:par>
                          <p:cTn fill="hold">
                            <p:stCondLst>
                              <p:cond delay="2000"/>
                            </p:stCondLst>
                            <p:childTnLst>
                              <p:par>
                                <p:cTn fill="hold" nodeType="afterEffect" presetClass="entr" presetID="2" presetSubtype="4">
                                  <p:stCondLst>
                                    <p:cond delay="0"/>
                                  </p:stCondLst>
                                  <p:childTnLst>
                                    <p:set>
                                      <p:cBhvr>
                                        <p:cTn dur="1" fill="hold">
                                          <p:stCondLst>
                                            <p:cond delay="0"/>
                                          </p:stCondLst>
                                        </p:cTn>
                                        <p:tgtEl>
                                          <p:spTgt spid="124">
                                            <p:txEl>
                                              <p:pRg end="0" st="0"/>
                                            </p:txEl>
                                          </p:spTgt>
                                        </p:tgtEl>
                                        <p:attrNameLst>
                                          <p:attrName>style.visibility</p:attrName>
                                        </p:attrNameLst>
                                      </p:cBhvr>
                                      <p:to>
                                        <p:strVal val="visible"/>
                                      </p:to>
                                    </p:set>
                                    <p:anim calcmode="lin" valueType="num">
                                      <p:cBhvr additive="base">
                                        <p:cTn dur="500"/>
                                        <p:tgtEl>
                                          <p:spTgt spid="12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x="0" y="0"/>
          <a:ext cx="0" cy="0"/>
          <a:chOff x="0" y="0"/>
          <a:chExt cx="0" cy="0"/>
        </a:xfrm>
      </p:grpSpPr>
      <p:sp>
        <p:nvSpPr>
          <p:cNvPr id="130" name="Shape 130"/>
          <p:cNvSpPr txBox="1"/>
          <p:nvPr>
            <p:ph idx="1" type="body"/>
          </p:nvPr>
        </p:nvSpPr>
        <p:spPr>
          <a:xfrm>
            <a:off x="457200" y="5257800"/>
            <a:ext cx="8229600" cy="1051560"/>
          </a:xfrm>
          <a:prstGeom prst="rect">
            <a:avLst/>
          </a:prstGeom>
          <a:noFill/>
          <a:ln>
            <a:noFill/>
          </a:ln>
        </p:spPr>
        <p:txBody>
          <a:bodyPr anchorCtr="0" anchor="t" bIns="45700" lIns="91425" rIns="91425" tIns="45700">
            <a:noAutofit/>
          </a:bodyPr>
          <a:lstStyle/>
          <a:p>
            <a:pPr indent="-421640" lvl="0" marL="548640" marR="0" rtl="0" algn="ctr">
              <a:spcBef>
                <a:spcPts val="0"/>
              </a:spcBef>
              <a:buClr>
                <a:srgbClr val="F9F9F9"/>
              </a:buClr>
              <a:buSzPct val="25000"/>
              <a:buFont typeface="Noto Sans Symbols"/>
              <a:buNone/>
            </a:pPr>
            <a:r>
              <a:rPr b="1" baseline="0" i="0" lang="en-US" sz="2800" u="none" cap="none" strike="noStrike">
                <a:solidFill>
                  <a:srgbClr val="EAEEE6"/>
                </a:solidFill>
                <a:latin typeface="Questrial"/>
                <a:ea typeface="Questrial"/>
                <a:cs typeface="Questrial"/>
                <a:sym typeface="Questrial"/>
              </a:rPr>
              <a:t>Picking Cotton</a:t>
            </a:r>
          </a:p>
          <a:p>
            <a:pPr indent="-421640" lvl="0" marL="548640" marR="0" rtl="0" algn="ctr">
              <a:spcBef>
                <a:spcPts val="560"/>
              </a:spcBef>
              <a:buClr>
                <a:srgbClr val="F9F9F9"/>
              </a:buClr>
              <a:buSzPct val="25000"/>
              <a:buFont typeface="Noto Sans Symbols"/>
              <a:buNone/>
            </a:pPr>
            <a:r>
              <a:rPr b="1" baseline="0" i="0" lang="en-US" sz="2800" u="none" cap="none" strike="noStrike">
                <a:solidFill>
                  <a:srgbClr val="EAEEE6"/>
                </a:solidFill>
                <a:latin typeface="Questrial"/>
                <a:ea typeface="Questrial"/>
                <a:cs typeface="Questrial"/>
                <a:sym typeface="Questrial"/>
              </a:rPr>
              <a:t>Tucson, Arizona</a:t>
            </a:r>
          </a:p>
        </p:txBody>
      </p:sp>
      <p:pic>
        <p:nvPicPr>
          <p:cNvPr id="131" name="Shape 131"/>
          <p:cNvPicPr preferRelativeResize="0"/>
          <p:nvPr/>
        </p:nvPicPr>
        <p:blipFill rotWithShape="1">
          <a:blip r:embed="rId3">
            <a:alphaModFix/>
          </a:blip>
          <a:srcRect b="0" l="0" r="0" t="0"/>
          <a:stretch/>
        </p:blipFill>
        <p:spPr>
          <a:xfrm>
            <a:off x="1066800" y="228600"/>
            <a:ext cx="6959599" cy="4927599"/>
          </a:xfrm>
          <a:prstGeom prst="rect">
            <a:avLst/>
          </a:prstGeom>
          <a:noFill/>
          <a:ln>
            <a:noFill/>
          </a:ln>
        </p:spPr>
      </p:pic>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
                                        </p:tgtEl>
                                        <p:attrNameLst>
                                          <p:attrName>style.visibility</p:attrName>
                                        </p:attrNameLst>
                                      </p:cBhvr>
                                      <p:to>
                                        <p:strVal val="visible"/>
                                      </p:to>
                                    </p:set>
                                    <p:animEffect filter="fade" transition="in">
                                      <p:cBhvr>
                                        <p:cTn dur="2000"/>
                                        <p:tgtEl>
                                          <p:spTgt spid="131"/>
                                        </p:tgtEl>
                                      </p:cBhvr>
                                    </p:animEffect>
                                  </p:childTnLst>
                                </p:cTn>
                              </p:par>
                            </p:childTnLst>
                          </p:cTn>
                        </p:par>
                        <p:par>
                          <p:cTn fill="hold">
                            <p:stCondLst>
                              <p:cond delay="2000"/>
                            </p:stCondLst>
                            <p:childTnLst>
                              <p:par>
                                <p:cTn fill="hold" nodeType="afterEffect" presetClass="entr" presetID="2" presetSubtype="4">
                                  <p:stCondLst>
                                    <p:cond delay="0"/>
                                  </p:stCondLst>
                                  <p:childTnLst>
                                    <p:set>
                                      <p:cBhvr>
                                        <p:cTn dur="1" fill="hold">
                                          <p:stCondLst>
                                            <p:cond delay="0"/>
                                          </p:stCondLst>
                                        </p:cTn>
                                        <p:tgtEl>
                                          <p:spTgt spid="130">
                                            <p:txEl>
                                              <p:pRg end="0" st="0"/>
                                            </p:txEl>
                                          </p:spTgt>
                                        </p:tgtEl>
                                        <p:attrNameLst>
                                          <p:attrName>style.visibility</p:attrName>
                                        </p:attrNameLst>
                                      </p:cBhvr>
                                      <p:to>
                                        <p:strVal val="visible"/>
                                      </p:to>
                                    </p:set>
                                    <p:anim calcmode="lin" valueType="num">
                                      <p:cBhvr additive="base">
                                        <p:cTn dur="500"/>
                                        <p:tgtEl>
                                          <p:spTgt spid="130">
                                            <p:txEl>
                                              <p:pRg end="0" st="0"/>
                                            </p:txEl>
                                          </p:spTgt>
                                        </p:tgtEl>
                                        <p:attrNameLst>
                                          <p:attrName>ppt_y</p:attrName>
                                        </p:attrNameLst>
                                      </p:cBhvr>
                                      <p:tavLst>
                                        <p:tav fmla="" tm="0">
                                          <p:val>
                                            <p:strVal val="#ppt_y+1"/>
                                          </p:val>
                                        </p:tav>
                                        <p:tav fmla="" tm="100000">
                                          <p:val>
                                            <p:strVal val="#ppt_y"/>
                                          </p:val>
                                        </p:tav>
                                      </p:tavLst>
                                    </p:anim>
                                  </p:childTnLst>
                                </p:cTn>
                              </p:par>
                            </p:childTnLst>
                          </p:cTn>
                        </p:par>
                        <p:par>
                          <p:cTn fill="hold">
                            <p:stCondLst>
                              <p:cond delay="2500"/>
                            </p:stCondLst>
                            <p:childTnLst>
                              <p:par>
                                <p:cTn fill="hold" nodeType="afterEffect" presetClass="entr" presetID="2" presetSubtype="4">
                                  <p:stCondLst>
                                    <p:cond delay="0"/>
                                  </p:stCondLst>
                                  <p:childTnLst>
                                    <p:set>
                                      <p:cBhvr>
                                        <p:cTn dur="1" fill="hold">
                                          <p:stCondLst>
                                            <p:cond delay="0"/>
                                          </p:stCondLst>
                                        </p:cTn>
                                        <p:tgtEl>
                                          <p:spTgt spid="130">
                                            <p:txEl>
                                              <p:pRg end="1" st="1"/>
                                            </p:txEl>
                                          </p:spTgt>
                                        </p:tgtEl>
                                        <p:attrNameLst>
                                          <p:attrName>style.visibility</p:attrName>
                                        </p:attrNameLst>
                                      </p:cBhvr>
                                      <p:to>
                                        <p:strVal val="visible"/>
                                      </p:to>
                                    </p:set>
                                    <p:anim calcmode="lin" valueType="num">
                                      <p:cBhvr additive="base">
                                        <p:cTn dur="500"/>
                                        <p:tgtEl>
                                          <p:spTgt spid="13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idx="1" type="body"/>
          </p:nvPr>
        </p:nvSpPr>
        <p:spPr>
          <a:xfrm>
            <a:off x="304800" y="5638800"/>
            <a:ext cx="8610599" cy="838199"/>
          </a:xfrm>
          <a:prstGeom prst="rect">
            <a:avLst/>
          </a:prstGeom>
          <a:noFill/>
          <a:ln>
            <a:noFill/>
          </a:ln>
        </p:spPr>
        <p:txBody>
          <a:bodyPr anchorCtr="0" anchor="t" bIns="45700" lIns="91425" rIns="91425" tIns="45700">
            <a:noAutofit/>
          </a:bodyPr>
          <a:lstStyle/>
          <a:p>
            <a:pPr indent="-421640" lvl="0" marL="548640" marR="0" rtl="0" algn="ctr">
              <a:spcBef>
                <a:spcPts val="0"/>
              </a:spcBef>
              <a:buClr>
                <a:srgbClr val="F9F9F9"/>
              </a:buClr>
              <a:buSzPct val="25000"/>
              <a:buFont typeface="Noto Sans Symbols"/>
              <a:buNone/>
            </a:pPr>
            <a:r>
              <a:rPr b="1" baseline="0" i="0" lang="en-US" sz="2800" u="none" cap="none" strike="noStrike">
                <a:solidFill>
                  <a:srgbClr val="EAEEE6"/>
                </a:solidFill>
                <a:latin typeface="Questrial"/>
                <a:ea typeface="Questrial"/>
                <a:cs typeface="Questrial"/>
                <a:sym typeface="Questrial"/>
              </a:rPr>
              <a:t>Take notice of the “homes” in the background.</a:t>
            </a:r>
          </a:p>
        </p:txBody>
      </p:sp>
      <p:pic>
        <p:nvPicPr>
          <p:cNvPr id="137" name="Shape 137"/>
          <p:cNvPicPr preferRelativeResize="0"/>
          <p:nvPr/>
        </p:nvPicPr>
        <p:blipFill rotWithShape="1">
          <a:blip r:embed="rId3">
            <a:alphaModFix/>
          </a:blip>
          <a:srcRect b="0" l="0" r="0" t="0"/>
          <a:stretch/>
        </p:blipFill>
        <p:spPr>
          <a:xfrm>
            <a:off x="1219200" y="228600"/>
            <a:ext cx="7010400" cy="5264566"/>
          </a:xfrm>
          <a:prstGeom prst="rect">
            <a:avLst/>
          </a:prstGeom>
          <a:noFill/>
          <a:ln>
            <a:noFill/>
          </a:ln>
        </p:spPr>
      </p:pic>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2000"/>
                                        <p:tgtEl>
                                          <p:spTgt spid="137"/>
                                        </p:tgtEl>
                                      </p:cBhvr>
                                    </p:animEffect>
                                  </p:childTnLst>
                                </p:cTn>
                              </p:par>
                            </p:childTnLst>
                          </p:cTn>
                        </p:par>
                        <p:par>
                          <p:cTn fill="hold">
                            <p:stCondLst>
                              <p:cond delay="2000"/>
                            </p:stCondLst>
                            <p:childTnLst>
                              <p:par>
                                <p:cTn fill="hold" nodeType="afterEffect" presetClass="entr" presetID="2" presetSubtype="4">
                                  <p:stCondLst>
                                    <p:cond delay="0"/>
                                  </p:stCondLst>
                                  <p:childTnLst>
                                    <p:set>
                                      <p:cBhvr>
                                        <p:cTn dur="1" fill="hold">
                                          <p:stCondLst>
                                            <p:cond delay="0"/>
                                          </p:stCondLst>
                                        </p:cTn>
                                        <p:tgtEl>
                                          <p:spTgt spid="136">
                                            <p:txEl>
                                              <p:pRg end="0" st="0"/>
                                            </p:txEl>
                                          </p:spTgt>
                                        </p:tgtEl>
                                        <p:attrNameLst>
                                          <p:attrName>style.visibility</p:attrName>
                                        </p:attrNameLst>
                                      </p:cBhvr>
                                      <p:to>
                                        <p:strVal val="visible"/>
                                      </p:to>
                                    </p:set>
                                    <p:anim calcmode="lin" valueType="num">
                                      <p:cBhvr additive="base">
                                        <p:cTn dur="500"/>
                                        <p:tgtEl>
                                          <p:spTgt spid="136">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Apex">
  <a:themeElements>
    <a:clrScheme name="Apex">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